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4"/>
    <p:sldMasterId id="2147483665" r:id="rId5"/>
  </p:sldMasterIdLst>
  <p:notesMasterIdLst>
    <p:notesMasterId r:id="rId17"/>
  </p:notesMasterIdLst>
  <p:handoutMasterIdLst>
    <p:handoutMasterId r:id="rId18"/>
  </p:handoutMasterIdLst>
  <p:sldIdLst>
    <p:sldId id="397" r:id="rId6"/>
    <p:sldId id="285" r:id="rId7"/>
    <p:sldId id="398" r:id="rId8"/>
    <p:sldId id="399" r:id="rId9"/>
    <p:sldId id="400" r:id="rId10"/>
    <p:sldId id="401" r:id="rId11"/>
    <p:sldId id="402" r:id="rId12"/>
    <p:sldId id="403" r:id="rId13"/>
    <p:sldId id="404" r:id="rId14"/>
    <p:sldId id="262" r:id="rId15"/>
    <p:sldId id="3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F36"/>
    <a:srgbClr val="F55B51"/>
    <a:srgbClr val="F18701"/>
    <a:srgbClr val="D2114B"/>
    <a:srgbClr val="300D58"/>
    <a:srgbClr val="0128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593C56-E3FB-4B80-A9D0-3D28BE490DA0}" v="391" dt="2019-11-18T16:07:34.908"/>
    <p1510:client id="{1F4F53BE-02EE-4253-8AE7-7BCBF7FF5C2C}" v="4" dt="2019-11-17T21:07:00.656"/>
    <p1510:client id="{24375D7F-DDBE-32CA-E678-D3E0377B8306}" v="205" dt="2019-11-18T16:10:31.072"/>
    <p1510:client id="{27D284F2-1F6F-5DD0-AD27-DC474831F6C9}" v="295" dt="2019-11-18T16:09:14.436"/>
    <p1510:client id="{417DD594-3C31-9666-95F4-AA8F0A1F8A88}" v="428" dt="2019-11-18T16:14:32.678"/>
    <p1510:client id="{5CAE0ECB-5E57-484A-8DAD-4188A2C24626}" v="111" dt="2019-11-18T06:10:15.252"/>
    <p1510:client id="{5F8185EB-AE49-F16D-F76D-5E08A2426152}" v="157" dt="2019-11-18T16:13:25.388"/>
    <p1510:client id="{709678F8-F77A-46C3-AC0A-B6B9B04D8ED5}" v="170" dt="2019-11-18T06:52:51.259"/>
    <p1510:client id="{890B0BD9-CB5B-1479-7CEC-CBD78195D60A}" v="46" dt="2019-11-18T16:00:35.2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Daniel Vera González" userId="S::juand.vera@softtek.com::1e6936d8-7813-4566-8e32-9a651f02b504" providerId="AD" clId="Web-{709678F8-F77A-46C3-AC0A-B6B9B04D8ED5}"/>
    <pc:docChg chg="modSld">
      <pc:chgData name="Juan Daniel Vera González" userId="S::juand.vera@softtek.com::1e6936d8-7813-4566-8e32-9a651f02b504" providerId="AD" clId="Web-{709678F8-F77A-46C3-AC0A-B6B9B04D8ED5}" dt="2019-11-18T06:52:51.259" v="169" actId="1076"/>
      <pc:docMkLst>
        <pc:docMk/>
      </pc:docMkLst>
      <pc:sldChg chg="modSp">
        <pc:chgData name="Juan Daniel Vera González" userId="S::juand.vera@softtek.com::1e6936d8-7813-4566-8e32-9a651f02b504" providerId="AD" clId="Web-{709678F8-F77A-46C3-AC0A-B6B9B04D8ED5}" dt="2019-11-18T06:31:26.805" v="32" actId="14100"/>
        <pc:sldMkLst>
          <pc:docMk/>
          <pc:sldMk cId="28377288" sldId="285"/>
        </pc:sldMkLst>
        <pc:spChg chg="mod">
          <ac:chgData name="Juan Daniel Vera González" userId="S::juand.vera@softtek.com::1e6936d8-7813-4566-8e32-9a651f02b504" providerId="AD" clId="Web-{709678F8-F77A-46C3-AC0A-B6B9B04D8ED5}" dt="2019-11-18T06:31:26.805" v="32" actId="14100"/>
          <ac:spMkLst>
            <pc:docMk/>
            <pc:sldMk cId="28377288" sldId="285"/>
            <ac:spMk id="2" creationId="{AD98CB62-ED02-5E41-A2D7-C7B9883B43C8}"/>
          </ac:spMkLst>
        </pc:spChg>
        <pc:spChg chg="mod">
          <ac:chgData name="Juan Daniel Vera González" userId="S::juand.vera@softtek.com::1e6936d8-7813-4566-8e32-9a651f02b504" providerId="AD" clId="Web-{709678F8-F77A-46C3-AC0A-B6B9B04D8ED5}" dt="2019-11-18T05:44:48.285" v="2" actId="20577"/>
          <ac:spMkLst>
            <pc:docMk/>
            <pc:sldMk cId="28377288" sldId="285"/>
            <ac:spMk id="3" creationId="{E220689C-B600-A942-995A-0CE1768E3E07}"/>
          </ac:spMkLst>
        </pc:spChg>
      </pc:sldChg>
      <pc:sldChg chg="modSp">
        <pc:chgData name="Juan Daniel Vera González" userId="S::juand.vera@softtek.com::1e6936d8-7813-4566-8e32-9a651f02b504" providerId="AD" clId="Web-{709678F8-F77A-46C3-AC0A-B6B9B04D8ED5}" dt="2019-11-18T06:49:19.457" v="159" actId="20577"/>
        <pc:sldMkLst>
          <pc:docMk/>
          <pc:sldMk cId="3286280510" sldId="398"/>
        </pc:sldMkLst>
        <pc:spChg chg="mod">
          <ac:chgData name="Juan Daniel Vera González" userId="S::juand.vera@softtek.com::1e6936d8-7813-4566-8e32-9a651f02b504" providerId="AD" clId="Web-{709678F8-F77A-46C3-AC0A-B6B9B04D8ED5}" dt="2019-11-18T06:49:19.457" v="159" actId="20577"/>
          <ac:spMkLst>
            <pc:docMk/>
            <pc:sldMk cId="3286280510" sldId="398"/>
            <ac:spMk id="3" creationId="{A8FE6846-049D-0B4B-A2E9-8A43968743DC}"/>
          </ac:spMkLst>
        </pc:spChg>
      </pc:sldChg>
      <pc:sldChg chg="modSp">
        <pc:chgData name="Juan Daniel Vera González" userId="S::juand.vera@softtek.com::1e6936d8-7813-4566-8e32-9a651f02b504" providerId="AD" clId="Web-{709678F8-F77A-46C3-AC0A-B6B9B04D8ED5}" dt="2019-11-18T06:32:05.429" v="37" actId="1076"/>
        <pc:sldMkLst>
          <pc:docMk/>
          <pc:sldMk cId="3238295070" sldId="399"/>
        </pc:sldMkLst>
        <pc:spChg chg="mod">
          <ac:chgData name="Juan Daniel Vera González" userId="S::juand.vera@softtek.com::1e6936d8-7813-4566-8e32-9a651f02b504" providerId="AD" clId="Web-{709678F8-F77A-46C3-AC0A-B6B9B04D8ED5}" dt="2019-11-18T06:32:05.429" v="37" actId="1076"/>
          <ac:spMkLst>
            <pc:docMk/>
            <pc:sldMk cId="3238295070" sldId="399"/>
            <ac:spMk id="2" creationId="{00000000-0000-0000-0000-000000000000}"/>
          </ac:spMkLst>
        </pc:spChg>
      </pc:sldChg>
      <pc:sldChg chg="modSp">
        <pc:chgData name="Juan Daniel Vera González" userId="S::juand.vera@softtek.com::1e6936d8-7813-4566-8e32-9a651f02b504" providerId="AD" clId="Web-{709678F8-F77A-46C3-AC0A-B6B9B04D8ED5}" dt="2019-11-18T06:49:30.723" v="160" actId="20577"/>
        <pc:sldMkLst>
          <pc:docMk/>
          <pc:sldMk cId="225409613" sldId="400"/>
        </pc:sldMkLst>
        <pc:spChg chg="mod">
          <ac:chgData name="Juan Daniel Vera González" userId="S::juand.vera@softtek.com::1e6936d8-7813-4566-8e32-9a651f02b504" providerId="AD" clId="Web-{709678F8-F77A-46C3-AC0A-B6B9B04D8ED5}" dt="2019-11-18T06:27:19.102" v="18" actId="1076"/>
          <ac:spMkLst>
            <pc:docMk/>
            <pc:sldMk cId="225409613" sldId="400"/>
            <ac:spMk id="5" creationId="{735B5A24-22A5-4348-939C-3F930E25A8AE}"/>
          </ac:spMkLst>
        </pc:spChg>
        <pc:spChg chg="mod">
          <ac:chgData name="Juan Daniel Vera González" userId="S::juand.vera@softtek.com::1e6936d8-7813-4566-8e32-9a651f02b504" providerId="AD" clId="Web-{709678F8-F77A-46C3-AC0A-B6B9B04D8ED5}" dt="2019-11-18T06:49:30.723" v="160" actId="20577"/>
          <ac:spMkLst>
            <pc:docMk/>
            <pc:sldMk cId="225409613" sldId="400"/>
            <ac:spMk id="6" creationId="{735B5A24-22A5-4348-939C-3F930E25A8AE}"/>
          </ac:spMkLst>
        </pc:spChg>
        <pc:picChg chg="mod">
          <ac:chgData name="Juan Daniel Vera González" userId="S::juand.vera@softtek.com::1e6936d8-7813-4566-8e32-9a651f02b504" providerId="AD" clId="Web-{709678F8-F77A-46C3-AC0A-B6B9B04D8ED5}" dt="2019-11-18T06:33:13.320" v="45" actId="1076"/>
          <ac:picMkLst>
            <pc:docMk/>
            <pc:sldMk cId="225409613" sldId="400"/>
            <ac:picMk id="13" creationId="{00000000-0000-0000-0000-000000000000}"/>
          </ac:picMkLst>
        </pc:picChg>
        <pc:picChg chg="mod">
          <ac:chgData name="Juan Daniel Vera González" userId="S::juand.vera@softtek.com::1e6936d8-7813-4566-8e32-9a651f02b504" providerId="AD" clId="Web-{709678F8-F77A-46C3-AC0A-B6B9B04D8ED5}" dt="2019-11-18T06:33:58.694" v="50" actId="1076"/>
          <ac:picMkLst>
            <pc:docMk/>
            <pc:sldMk cId="225409613" sldId="400"/>
            <ac:picMk id="19" creationId="{00000000-0000-0000-0000-000000000000}"/>
          </ac:picMkLst>
        </pc:picChg>
        <pc:picChg chg="mod">
          <ac:chgData name="Juan Daniel Vera González" userId="S::juand.vera@softtek.com::1e6936d8-7813-4566-8e32-9a651f02b504" providerId="AD" clId="Web-{709678F8-F77A-46C3-AC0A-B6B9B04D8ED5}" dt="2019-11-18T06:34:18.757" v="52" actId="1076"/>
          <ac:picMkLst>
            <pc:docMk/>
            <pc:sldMk cId="225409613" sldId="400"/>
            <ac:picMk id="20" creationId="{00000000-0000-0000-0000-000000000000}"/>
          </ac:picMkLst>
        </pc:picChg>
        <pc:picChg chg="mod">
          <ac:chgData name="Juan Daniel Vera González" userId="S::juand.vera@softtek.com::1e6936d8-7813-4566-8e32-9a651f02b504" providerId="AD" clId="Web-{709678F8-F77A-46C3-AC0A-B6B9B04D8ED5}" dt="2019-11-18T06:33:09.054" v="44" actId="14100"/>
          <ac:picMkLst>
            <pc:docMk/>
            <pc:sldMk cId="225409613" sldId="400"/>
            <ac:picMk id="21" creationId="{00000000-0000-0000-0000-000000000000}"/>
          </ac:picMkLst>
        </pc:picChg>
      </pc:sldChg>
      <pc:sldChg chg="modSp">
        <pc:chgData name="Juan Daniel Vera González" userId="S::juand.vera@softtek.com::1e6936d8-7813-4566-8e32-9a651f02b504" providerId="AD" clId="Web-{709678F8-F77A-46C3-AC0A-B6B9B04D8ED5}" dt="2019-11-18T06:52:51.259" v="169" actId="1076"/>
        <pc:sldMkLst>
          <pc:docMk/>
          <pc:sldMk cId="688074785" sldId="401"/>
        </pc:sldMkLst>
        <pc:spChg chg="mod">
          <ac:chgData name="Juan Daniel Vera González" userId="S::juand.vera@softtek.com::1e6936d8-7813-4566-8e32-9a651f02b504" providerId="AD" clId="Web-{709678F8-F77A-46C3-AC0A-B6B9B04D8ED5}" dt="2019-11-18T06:47:01.583" v="149" actId="1076"/>
          <ac:spMkLst>
            <pc:docMk/>
            <pc:sldMk cId="688074785" sldId="401"/>
            <ac:spMk id="2" creationId="{00000000-0000-0000-0000-000000000000}"/>
          </ac:spMkLst>
        </pc:spChg>
        <pc:spChg chg="mod">
          <ac:chgData name="Juan Daniel Vera González" userId="S::juand.vera@softtek.com::1e6936d8-7813-4566-8e32-9a651f02b504" providerId="AD" clId="Web-{709678F8-F77A-46C3-AC0A-B6B9B04D8ED5}" dt="2019-11-18T06:52:06.081" v="166" actId="1076"/>
          <ac:spMkLst>
            <pc:docMk/>
            <pc:sldMk cId="688074785" sldId="401"/>
            <ac:spMk id="3" creationId="{A8FE6846-049D-0B4B-A2E9-8A43968743DC}"/>
          </ac:spMkLst>
        </pc:spChg>
        <pc:picChg chg="mod">
          <ac:chgData name="Juan Daniel Vera González" userId="S::juand.vera@softtek.com::1e6936d8-7813-4566-8e32-9a651f02b504" providerId="AD" clId="Web-{709678F8-F77A-46C3-AC0A-B6B9B04D8ED5}" dt="2019-11-18T06:52:51.259" v="169" actId="1076"/>
          <ac:picMkLst>
            <pc:docMk/>
            <pc:sldMk cId="688074785" sldId="401"/>
            <ac:picMk id="5" creationId="{3AC0825B-493D-4623-8D8E-D682E90893AB}"/>
          </ac:picMkLst>
        </pc:picChg>
      </pc:sldChg>
      <pc:sldChg chg="addSp delSp modSp">
        <pc:chgData name="Juan Daniel Vera González" userId="S::juand.vera@softtek.com::1e6936d8-7813-4566-8e32-9a651f02b504" providerId="AD" clId="Web-{709678F8-F77A-46C3-AC0A-B6B9B04D8ED5}" dt="2019-11-18T06:48:50.473" v="158" actId="20577"/>
        <pc:sldMkLst>
          <pc:docMk/>
          <pc:sldMk cId="3905918696" sldId="402"/>
        </pc:sldMkLst>
        <pc:spChg chg="mod">
          <ac:chgData name="Juan Daniel Vera González" userId="S::juand.vera@softtek.com::1e6936d8-7813-4566-8e32-9a651f02b504" providerId="AD" clId="Web-{709678F8-F77A-46C3-AC0A-B6B9B04D8ED5}" dt="2019-11-18T06:42:11.475" v="115" actId="1076"/>
          <ac:spMkLst>
            <pc:docMk/>
            <pc:sldMk cId="3905918696" sldId="402"/>
            <ac:spMk id="5" creationId="{735B5A24-22A5-4348-939C-3F930E25A8AE}"/>
          </ac:spMkLst>
        </pc:spChg>
        <pc:spChg chg="mod">
          <ac:chgData name="Juan Daniel Vera González" userId="S::juand.vera@softtek.com::1e6936d8-7813-4566-8e32-9a651f02b504" providerId="AD" clId="Web-{709678F8-F77A-46C3-AC0A-B6B9B04D8ED5}" dt="2019-11-18T06:48:50.473" v="158" actId="20577"/>
          <ac:spMkLst>
            <pc:docMk/>
            <pc:sldMk cId="3905918696" sldId="402"/>
            <ac:spMk id="6" creationId="{735B5A24-22A5-4348-939C-3F930E25A8AE}"/>
          </ac:spMkLst>
        </pc:spChg>
        <pc:picChg chg="add del mod">
          <ac:chgData name="Juan Daniel Vera González" userId="S::juand.vera@softtek.com::1e6936d8-7813-4566-8e32-9a651f02b504" providerId="AD" clId="Web-{709678F8-F77A-46C3-AC0A-B6B9B04D8ED5}" dt="2019-11-18T06:42:22.257" v="117" actId="1076"/>
          <ac:picMkLst>
            <pc:docMk/>
            <pc:sldMk cId="3905918696" sldId="402"/>
            <ac:picMk id="2" creationId="{153076B9-80B7-4447-81CC-0CC86E7F7883}"/>
          </ac:picMkLst>
        </pc:picChg>
      </pc:sldChg>
      <pc:sldChg chg="addSp delSp modSp">
        <pc:chgData name="Juan Daniel Vera González" userId="S::juand.vera@softtek.com::1e6936d8-7813-4566-8e32-9a651f02b504" providerId="AD" clId="Web-{709678F8-F77A-46C3-AC0A-B6B9B04D8ED5}" dt="2019-11-18T06:50:44.206" v="164" actId="1076"/>
        <pc:sldMkLst>
          <pc:docMk/>
          <pc:sldMk cId="2638660725" sldId="403"/>
        </pc:sldMkLst>
        <pc:spChg chg="add del mod">
          <ac:chgData name="Juan Daniel Vera González" userId="S::juand.vera@softtek.com::1e6936d8-7813-4566-8e32-9a651f02b504" providerId="AD" clId="Web-{709678F8-F77A-46C3-AC0A-B6B9B04D8ED5}" dt="2019-11-18T06:44:39.865" v="121" actId="1076"/>
          <ac:spMkLst>
            <pc:docMk/>
            <pc:sldMk cId="2638660725" sldId="403"/>
            <ac:spMk id="6" creationId="{735B5A24-22A5-4348-939C-3F930E25A8AE}"/>
          </ac:spMkLst>
        </pc:spChg>
        <pc:picChg chg="mod">
          <ac:chgData name="Juan Daniel Vera González" userId="S::juand.vera@softtek.com::1e6936d8-7813-4566-8e32-9a651f02b504" providerId="AD" clId="Web-{709678F8-F77A-46C3-AC0A-B6B9B04D8ED5}" dt="2019-11-18T06:50:44.206" v="164" actId="1076"/>
          <ac:picMkLst>
            <pc:docMk/>
            <pc:sldMk cId="2638660725" sldId="403"/>
            <ac:picMk id="7" creationId="{00000000-0000-0000-0000-000000000000}"/>
          </ac:picMkLst>
        </pc:picChg>
      </pc:sldChg>
    </pc:docChg>
  </pc:docChgLst>
  <pc:docChgLst>
    <pc:chgData name="Luis Gerardo Guzmán Rojas" userId="S::luisg.guzman@softtek.com::57ee4914-f462-44b8-8096-37895d142bde" providerId="AD" clId="Web-{27D284F2-1F6F-5DD0-AD27-DC474831F6C9}"/>
    <pc:docChg chg="modSld">
      <pc:chgData name="Luis Gerardo Guzmán Rojas" userId="S::luisg.guzman@softtek.com::57ee4914-f462-44b8-8096-37895d142bde" providerId="AD" clId="Web-{27D284F2-1F6F-5DD0-AD27-DC474831F6C9}" dt="2019-11-18T16:09:14.436" v="292" actId="20577"/>
      <pc:docMkLst>
        <pc:docMk/>
      </pc:docMkLst>
      <pc:sldChg chg="addSp modSp">
        <pc:chgData name="Luis Gerardo Guzmán Rojas" userId="S::luisg.guzman@softtek.com::57ee4914-f462-44b8-8096-37895d142bde" providerId="AD" clId="Web-{27D284F2-1F6F-5DD0-AD27-DC474831F6C9}" dt="2019-11-18T16:09:14.436" v="291" actId="20577"/>
        <pc:sldMkLst>
          <pc:docMk/>
          <pc:sldMk cId="3675588463" sldId="404"/>
        </pc:sldMkLst>
        <pc:spChg chg="add mod">
          <ac:chgData name="Luis Gerardo Guzmán Rojas" userId="S::luisg.guzman@softtek.com::57ee4914-f462-44b8-8096-37895d142bde" providerId="AD" clId="Web-{27D284F2-1F6F-5DD0-AD27-DC474831F6C9}" dt="2019-11-18T16:09:14.436" v="291" actId="20577"/>
          <ac:spMkLst>
            <pc:docMk/>
            <pc:sldMk cId="3675588463" sldId="404"/>
            <ac:spMk id="13" creationId="{94FD9E7E-01E1-43D2-A90B-E693BF5AFF01}"/>
          </ac:spMkLst>
        </pc:spChg>
        <pc:picChg chg="add mod modCrop">
          <ac:chgData name="Luis Gerardo Guzmán Rojas" userId="S::luisg.guzman@softtek.com::57ee4914-f462-44b8-8096-37895d142bde" providerId="AD" clId="Web-{27D284F2-1F6F-5DD0-AD27-DC474831F6C9}" dt="2019-11-18T16:08:43.233" v="248" actId="1076"/>
          <ac:picMkLst>
            <pc:docMk/>
            <pc:sldMk cId="3675588463" sldId="404"/>
            <ac:picMk id="7" creationId="{1CE473D6-F568-47B5-AFE0-312F7DA91A03}"/>
          </ac:picMkLst>
        </pc:picChg>
      </pc:sldChg>
    </pc:docChg>
  </pc:docChgLst>
  <pc:docChgLst>
    <pc:chgData name="Uzmar de Jesús Gómez Yáñez" userId="S::uzmar.gomez@softtek.com::d06c4e86-0acf-4545-bbb2-d94f561b2702" providerId="AD" clId="Web-{5F8185EB-AE49-F16D-F76D-5E08A2426152}"/>
    <pc:docChg chg="modSld">
      <pc:chgData name="Uzmar de Jesús Gómez Yáñez" userId="S::uzmar.gomez@softtek.com::d06c4e86-0acf-4545-bbb2-d94f561b2702" providerId="AD" clId="Web-{5F8185EB-AE49-F16D-F76D-5E08A2426152}" dt="2019-11-18T16:13:25.388" v="148" actId="20577"/>
      <pc:docMkLst>
        <pc:docMk/>
      </pc:docMkLst>
      <pc:sldChg chg="modSp">
        <pc:chgData name="Uzmar de Jesús Gómez Yáñez" userId="S::uzmar.gomez@softtek.com::d06c4e86-0acf-4545-bbb2-d94f561b2702" providerId="AD" clId="Web-{5F8185EB-AE49-F16D-F76D-5E08A2426152}" dt="2019-11-18T16:13:25.388" v="147" actId="20577"/>
        <pc:sldMkLst>
          <pc:docMk/>
          <pc:sldMk cId="3675588463" sldId="404"/>
        </pc:sldMkLst>
        <pc:spChg chg="mod">
          <ac:chgData name="Uzmar de Jesús Gómez Yáñez" userId="S::uzmar.gomez@softtek.com::d06c4e86-0acf-4545-bbb2-d94f561b2702" providerId="AD" clId="Web-{5F8185EB-AE49-F16D-F76D-5E08A2426152}" dt="2019-11-18T16:08:47.261" v="127" actId="20577"/>
          <ac:spMkLst>
            <pc:docMk/>
            <pc:sldMk cId="3675588463" sldId="404"/>
            <ac:spMk id="8" creationId="{7BD6CE75-3DDD-4C14-BA97-BE101E7D4F94}"/>
          </ac:spMkLst>
        </pc:spChg>
        <pc:spChg chg="mod">
          <ac:chgData name="Uzmar de Jesús Gómez Yáñez" userId="S::uzmar.gomez@softtek.com::d06c4e86-0acf-4545-bbb2-d94f561b2702" providerId="AD" clId="Web-{5F8185EB-AE49-F16D-F76D-5E08A2426152}" dt="2019-11-18T16:08:41.932" v="121" actId="20577"/>
          <ac:spMkLst>
            <pc:docMk/>
            <pc:sldMk cId="3675588463" sldId="404"/>
            <ac:spMk id="10" creationId="{3F6402B2-AFA0-4CD6-AEEF-26D503002EF6}"/>
          </ac:spMkLst>
        </pc:spChg>
        <pc:spChg chg="mod">
          <ac:chgData name="Uzmar de Jesús Gómez Yáñez" userId="S::uzmar.gomez@softtek.com::d06c4e86-0acf-4545-bbb2-d94f561b2702" providerId="AD" clId="Web-{5F8185EB-AE49-F16D-F76D-5E08A2426152}" dt="2019-11-18T16:06:14.556" v="98" actId="1076"/>
          <ac:spMkLst>
            <pc:docMk/>
            <pc:sldMk cId="3675588463" sldId="404"/>
            <ac:spMk id="11" creationId="{8DFF038B-94CA-4D5D-BBEB-A25BD205F572}"/>
          </ac:spMkLst>
        </pc:spChg>
        <pc:spChg chg="mod">
          <ac:chgData name="Uzmar de Jesús Gómez Yáñez" userId="S::uzmar.gomez@softtek.com::d06c4e86-0acf-4545-bbb2-d94f561b2702" providerId="AD" clId="Web-{5F8185EB-AE49-F16D-F76D-5E08A2426152}" dt="2019-11-18T16:06:39.728" v="106" actId="20577"/>
          <ac:spMkLst>
            <pc:docMk/>
            <pc:sldMk cId="3675588463" sldId="404"/>
            <ac:spMk id="12" creationId="{B4FDF24D-3525-452C-8FFF-A13609E07780}"/>
          </ac:spMkLst>
        </pc:spChg>
        <pc:spChg chg="mod">
          <ac:chgData name="Uzmar de Jesús Gómez Yáñez" userId="S::uzmar.gomez@softtek.com::d06c4e86-0acf-4545-bbb2-d94f561b2702" providerId="AD" clId="Web-{5F8185EB-AE49-F16D-F76D-5E08A2426152}" dt="2019-11-18T16:13:25.388" v="147" actId="20577"/>
          <ac:spMkLst>
            <pc:docMk/>
            <pc:sldMk cId="3675588463" sldId="404"/>
            <ac:spMk id="13" creationId="{94FD9E7E-01E1-43D2-A90B-E693BF5AFF01}"/>
          </ac:spMkLst>
        </pc:spChg>
        <pc:picChg chg="mod">
          <ac:chgData name="Uzmar de Jesús Gómez Yáñez" userId="S::uzmar.gomez@softtek.com::d06c4e86-0acf-4545-bbb2-d94f561b2702" providerId="AD" clId="Web-{5F8185EB-AE49-F16D-F76D-5E08A2426152}" dt="2019-11-18T16:06:09.712" v="97" actId="1076"/>
          <ac:picMkLst>
            <pc:docMk/>
            <pc:sldMk cId="3675588463" sldId="404"/>
            <ac:picMk id="2" creationId="{4D84A997-DAF4-4130-8A79-98A3D64F7D95}"/>
          </ac:picMkLst>
        </pc:picChg>
        <pc:picChg chg="mod">
          <ac:chgData name="Uzmar de Jesús Gómez Yáñez" userId="S::uzmar.gomez@softtek.com::d06c4e86-0acf-4545-bbb2-d94f561b2702" providerId="AD" clId="Web-{5F8185EB-AE49-F16D-F76D-5E08A2426152}" dt="2019-11-18T16:01:27.162" v="1" actId="1076"/>
          <ac:picMkLst>
            <pc:docMk/>
            <pc:sldMk cId="3675588463" sldId="404"/>
            <ac:picMk id="4" creationId="{B6DD5445-A9D2-4170-B0B7-8006B219A26F}"/>
          </ac:picMkLst>
        </pc:picChg>
        <pc:picChg chg="mod">
          <ac:chgData name="Uzmar de Jesús Gómez Yáñez" userId="S::uzmar.gomez@softtek.com::d06c4e86-0acf-4545-bbb2-d94f561b2702" providerId="AD" clId="Web-{5F8185EB-AE49-F16D-F76D-5E08A2426152}" dt="2019-11-18T16:05:44.337" v="92" actId="1076"/>
          <ac:picMkLst>
            <pc:docMk/>
            <pc:sldMk cId="3675588463" sldId="404"/>
            <ac:picMk id="6" creationId="{6C8E1116-EDF3-4CC1-82DE-C18739C7D341}"/>
          </ac:picMkLst>
        </pc:picChg>
        <pc:picChg chg="mod">
          <ac:chgData name="Uzmar de Jesús Gómez Yáñez" userId="S::uzmar.gomez@softtek.com::d06c4e86-0acf-4545-bbb2-d94f561b2702" providerId="AD" clId="Web-{5F8185EB-AE49-F16D-F76D-5E08A2426152}" dt="2019-11-18T16:06:02.665" v="96" actId="1076"/>
          <ac:picMkLst>
            <pc:docMk/>
            <pc:sldMk cId="3675588463" sldId="404"/>
            <ac:picMk id="7" creationId="{1CE473D6-F568-47B5-AFE0-312F7DA91A03}"/>
          </ac:picMkLst>
        </pc:picChg>
      </pc:sldChg>
    </pc:docChg>
  </pc:docChgLst>
  <pc:docChgLst>
    <pc:chgData name="Uzmar de Jesús Gómez Yáñez" userId="S::uzmar.gomez@softtek.com::d06c4e86-0acf-4545-bbb2-d94f561b2702" providerId="AD" clId="Web-{1F4F53BE-02EE-4253-8AE7-7BCBF7FF5C2C}"/>
    <pc:docChg chg="modSld">
      <pc:chgData name="Uzmar de Jesús Gómez Yáñez" userId="S::uzmar.gomez@softtek.com::d06c4e86-0acf-4545-bbb2-d94f561b2702" providerId="AD" clId="Web-{1F4F53BE-02EE-4253-8AE7-7BCBF7FF5C2C}" dt="2019-11-17T21:07:00.656" v="3" actId="20577"/>
      <pc:docMkLst>
        <pc:docMk/>
      </pc:docMkLst>
      <pc:sldChg chg="modSp">
        <pc:chgData name="Uzmar de Jesús Gómez Yáñez" userId="S::uzmar.gomez@softtek.com::d06c4e86-0acf-4545-bbb2-d94f561b2702" providerId="AD" clId="Web-{1F4F53BE-02EE-4253-8AE7-7BCBF7FF5C2C}" dt="2019-11-17T21:07:00.656" v="2" actId="20577"/>
        <pc:sldMkLst>
          <pc:docMk/>
          <pc:sldMk cId="688074785" sldId="401"/>
        </pc:sldMkLst>
        <pc:spChg chg="mod">
          <ac:chgData name="Uzmar de Jesús Gómez Yáñez" userId="S::uzmar.gomez@softtek.com::d06c4e86-0acf-4545-bbb2-d94f561b2702" providerId="AD" clId="Web-{1F4F53BE-02EE-4253-8AE7-7BCBF7FF5C2C}" dt="2019-11-17T21:07:00.656" v="2" actId="20577"/>
          <ac:spMkLst>
            <pc:docMk/>
            <pc:sldMk cId="688074785" sldId="401"/>
            <ac:spMk id="2" creationId="{00000000-0000-0000-0000-000000000000}"/>
          </ac:spMkLst>
        </pc:spChg>
      </pc:sldChg>
    </pc:docChg>
  </pc:docChgLst>
  <pc:docChgLst>
    <pc:chgData name="Miguel Ángel Ramírez García" userId="S::mramirez@softtek.com::c6fdb471-494d-433f-a606-74f47c2e5007" providerId="AD" clId="Web-{5CAE0ECB-5E57-484A-8DAD-4188A2C24626}"/>
    <pc:docChg chg="modSld">
      <pc:chgData name="Miguel Ángel Ramírez García" userId="S::mramirez@softtek.com::c6fdb471-494d-433f-a606-74f47c2e5007" providerId="AD" clId="Web-{5CAE0ECB-5E57-484A-8DAD-4188A2C24626}" dt="2019-11-18T06:10:15.252" v="104" actId="1076"/>
      <pc:docMkLst>
        <pc:docMk/>
      </pc:docMkLst>
      <pc:sldChg chg="addSp delSp modSp">
        <pc:chgData name="Miguel Ángel Ramírez García" userId="S::mramirez@softtek.com::c6fdb471-494d-433f-a606-74f47c2e5007" providerId="AD" clId="Web-{5CAE0ECB-5E57-484A-8DAD-4188A2C24626}" dt="2019-11-18T01:50:27.169" v="15"/>
        <pc:sldMkLst>
          <pc:docMk/>
          <pc:sldMk cId="225409613" sldId="400"/>
        </pc:sldMkLst>
        <pc:picChg chg="add del mod">
          <ac:chgData name="Miguel Ángel Ramírez García" userId="S::mramirez@softtek.com::c6fdb471-494d-433f-a606-74f47c2e5007" providerId="AD" clId="Web-{5CAE0ECB-5E57-484A-8DAD-4188A2C24626}" dt="2019-11-18T01:49:20.372" v="10"/>
          <ac:picMkLst>
            <pc:docMk/>
            <pc:sldMk cId="225409613" sldId="400"/>
            <ac:picMk id="2" creationId="{220B1547-7836-4FA0-BCAB-5898F20C15D5}"/>
          </ac:picMkLst>
        </pc:picChg>
        <pc:picChg chg="add del mod">
          <ac:chgData name="Miguel Ángel Ramírez García" userId="S::mramirez@softtek.com::c6fdb471-494d-433f-a606-74f47c2e5007" providerId="AD" clId="Web-{5CAE0ECB-5E57-484A-8DAD-4188A2C24626}" dt="2019-11-18T01:50:27.169" v="15"/>
          <ac:picMkLst>
            <pc:docMk/>
            <pc:sldMk cId="225409613" sldId="400"/>
            <ac:picMk id="3" creationId="{4B1B46B0-72E6-4A68-8321-7D4F6A1CD72B}"/>
          </ac:picMkLst>
        </pc:picChg>
        <pc:picChg chg="add del mod">
          <ac:chgData name="Miguel Ángel Ramírez García" userId="S::mramirez@softtek.com::c6fdb471-494d-433f-a606-74f47c2e5007" providerId="AD" clId="Web-{5CAE0ECB-5E57-484A-8DAD-4188A2C24626}" dt="2019-11-18T01:14:33.112" v="6"/>
          <ac:picMkLst>
            <pc:docMk/>
            <pc:sldMk cId="225409613" sldId="400"/>
            <ac:picMk id="4" creationId="{4B6E7B41-F28C-4994-8F29-7739D9881D0E}"/>
          </ac:picMkLst>
        </pc:picChg>
        <pc:picChg chg="add del mod">
          <ac:chgData name="Miguel Ángel Ramírez García" userId="S::mramirez@softtek.com::c6fdb471-494d-433f-a606-74f47c2e5007" providerId="AD" clId="Web-{5CAE0ECB-5E57-484A-8DAD-4188A2C24626}" dt="2019-11-18T01:14:55.300" v="9"/>
          <ac:picMkLst>
            <pc:docMk/>
            <pc:sldMk cId="225409613" sldId="400"/>
            <ac:picMk id="8" creationId="{307B71FE-DF27-40E7-ABD1-693F5F984AE3}"/>
          </ac:picMkLst>
        </pc:picChg>
        <pc:picChg chg="mod">
          <ac:chgData name="Miguel Ángel Ramírez García" userId="S::mramirez@softtek.com::c6fdb471-494d-433f-a606-74f47c2e5007" providerId="AD" clId="Web-{5CAE0ECB-5E57-484A-8DAD-4188A2C24626}" dt="2019-11-18T01:49:22.372" v="11" actId="1076"/>
          <ac:picMkLst>
            <pc:docMk/>
            <pc:sldMk cId="225409613" sldId="400"/>
            <ac:picMk id="19" creationId="{00000000-0000-0000-0000-000000000000}"/>
          </ac:picMkLst>
        </pc:picChg>
      </pc:sldChg>
      <pc:sldChg chg="addSp delSp modSp">
        <pc:chgData name="Miguel Ángel Ramírez García" userId="S::mramirez@softtek.com::c6fdb471-494d-433f-a606-74f47c2e5007" providerId="AD" clId="Web-{5CAE0ECB-5E57-484A-8DAD-4188A2C24626}" dt="2019-11-18T06:10:15.252" v="104" actId="1076"/>
        <pc:sldMkLst>
          <pc:docMk/>
          <pc:sldMk cId="688074785" sldId="401"/>
        </pc:sldMkLst>
        <pc:spChg chg="mod">
          <ac:chgData name="Miguel Ángel Ramírez García" userId="S::mramirez@softtek.com::c6fdb471-494d-433f-a606-74f47c2e5007" providerId="AD" clId="Web-{5CAE0ECB-5E57-484A-8DAD-4188A2C24626}" dt="2019-11-18T01:57:39.248" v="100" actId="20577"/>
          <ac:spMkLst>
            <pc:docMk/>
            <pc:sldMk cId="688074785" sldId="401"/>
            <ac:spMk id="3" creationId="{A8FE6846-049D-0B4B-A2E9-8A43968743DC}"/>
          </ac:spMkLst>
        </pc:spChg>
        <pc:picChg chg="del">
          <ac:chgData name="Miguel Ángel Ramírez García" userId="S::mramirez@softtek.com::c6fdb471-494d-433f-a606-74f47c2e5007" providerId="AD" clId="Web-{5CAE0ECB-5E57-484A-8DAD-4188A2C24626}" dt="2019-11-18T06:10:01.189" v="101"/>
          <ac:picMkLst>
            <pc:docMk/>
            <pc:sldMk cId="688074785" sldId="401"/>
            <ac:picMk id="4" creationId="{00000000-0000-0000-0000-000000000000}"/>
          </ac:picMkLst>
        </pc:picChg>
        <pc:picChg chg="add mod">
          <ac:chgData name="Miguel Ángel Ramírez García" userId="S::mramirez@softtek.com::c6fdb471-494d-433f-a606-74f47c2e5007" providerId="AD" clId="Web-{5CAE0ECB-5E57-484A-8DAD-4188A2C24626}" dt="2019-11-18T06:10:15.252" v="104" actId="1076"/>
          <ac:picMkLst>
            <pc:docMk/>
            <pc:sldMk cId="688074785" sldId="401"/>
            <ac:picMk id="5" creationId="{3AC0825B-493D-4623-8D8E-D682E90893AB}"/>
          </ac:picMkLst>
        </pc:picChg>
      </pc:sldChg>
      <pc:sldChg chg="addSp modSp">
        <pc:chgData name="Miguel Ángel Ramírez García" userId="S::mramirez@softtek.com::c6fdb471-494d-433f-a606-74f47c2e5007" providerId="AD" clId="Web-{5CAE0ECB-5E57-484A-8DAD-4188A2C24626}" dt="2019-11-18T01:51:58.575" v="32" actId="1076"/>
        <pc:sldMkLst>
          <pc:docMk/>
          <pc:sldMk cId="3905918696" sldId="402"/>
        </pc:sldMkLst>
        <pc:spChg chg="mod">
          <ac:chgData name="Miguel Ángel Ramírez García" userId="S::mramirez@softtek.com::c6fdb471-494d-433f-a606-74f47c2e5007" providerId="AD" clId="Web-{5CAE0ECB-5E57-484A-8DAD-4188A2C24626}" dt="2019-11-18T01:51:58.575" v="32" actId="1076"/>
          <ac:spMkLst>
            <pc:docMk/>
            <pc:sldMk cId="3905918696" sldId="402"/>
            <ac:spMk id="6" creationId="{735B5A24-22A5-4348-939C-3F930E25A8AE}"/>
          </ac:spMkLst>
        </pc:spChg>
        <pc:picChg chg="add mod">
          <ac:chgData name="Miguel Ángel Ramírez García" userId="S::mramirez@softtek.com::c6fdb471-494d-433f-a606-74f47c2e5007" providerId="AD" clId="Web-{5CAE0ECB-5E57-484A-8DAD-4188A2C24626}" dt="2019-11-18T01:51:47.888" v="31" actId="1076"/>
          <ac:picMkLst>
            <pc:docMk/>
            <pc:sldMk cId="3905918696" sldId="402"/>
            <ac:picMk id="2" creationId="{153076B9-80B7-4447-81CC-0CC86E7F7883}"/>
          </ac:picMkLst>
        </pc:picChg>
      </pc:sldChg>
    </pc:docChg>
  </pc:docChgLst>
  <pc:docChgLst>
    <pc:chgData name="Uzmar de Jesús Gómez Yáñez" userId="S::uzmar.gomez@softtek.com::d06c4e86-0acf-4545-bbb2-d94f561b2702" providerId="AD" clId="Web-{890B0BD9-CB5B-1479-7CEC-CBD78195D60A}"/>
    <pc:docChg chg="modSld">
      <pc:chgData name="Uzmar de Jesús Gómez Yáñez" userId="S::uzmar.gomez@softtek.com::d06c4e86-0acf-4545-bbb2-d94f561b2702" providerId="AD" clId="Web-{890B0BD9-CB5B-1479-7CEC-CBD78195D60A}" dt="2019-11-18T16:00:34.247" v="43" actId="20577"/>
      <pc:docMkLst>
        <pc:docMk/>
      </pc:docMkLst>
      <pc:sldChg chg="addSp delSp modSp">
        <pc:chgData name="Uzmar de Jesús Gómez Yáñez" userId="S::uzmar.gomez@softtek.com::d06c4e86-0acf-4545-bbb2-d94f561b2702" providerId="AD" clId="Web-{890B0BD9-CB5B-1479-7CEC-CBD78195D60A}" dt="2019-11-18T16:00:34.247" v="42" actId="20577"/>
        <pc:sldMkLst>
          <pc:docMk/>
          <pc:sldMk cId="3675588463" sldId="404"/>
        </pc:sldMkLst>
        <pc:spChg chg="add del">
          <ac:chgData name="Uzmar de Jesús Gómez Yáñez" userId="S::uzmar.gomez@softtek.com::d06c4e86-0acf-4545-bbb2-d94f561b2702" providerId="AD" clId="Web-{890B0BD9-CB5B-1479-7CEC-CBD78195D60A}" dt="2019-11-18T16:00:04.247" v="9"/>
          <ac:spMkLst>
            <pc:docMk/>
            <pc:sldMk cId="3675588463" sldId="404"/>
            <ac:spMk id="9" creationId="{A07D96C7-7BC9-4EF9-863E-C3E5B365C993}"/>
          </ac:spMkLst>
        </pc:spChg>
        <pc:spChg chg="add mod">
          <ac:chgData name="Uzmar de Jesús Gómez Yáñez" userId="S::uzmar.gomez@softtek.com::d06c4e86-0acf-4545-bbb2-d94f561b2702" providerId="AD" clId="Web-{890B0BD9-CB5B-1479-7CEC-CBD78195D60A}" dt="2019-11-18T16:00:34.247" v="42" actId="20577"/>
          <ac:spMkLst>
            <pc:docMk/>
            <pc:sldMk cId="3675588463" sldId="404"/>
            <ac:spMk id="11" creationId="{8DFF038B-94CA-4D5D-BBEB-A25BD205F572}"/>
          </ac:spMkLst>
        </pc:spChg>
        <pc:picChg chg="add mod">
          <ac:chgData name="Uzmar de Jesús Gómez Yáñez" userId="S::uzmar.gomez@softtek.com::d06c4e86-0acf-4545-bbb2-d94f561b2702" providerId="AD" clId="Web-{890B0BD9-CB5B-1479-7CEC-CBD78195D60A}" dt="2019-11-18T15:59:36.794" v="4" actId="14100"/>
          <ac:picMkLst>
            <pc:docMk/>
            <pc:sldMk cId="3675588463" sldId="404"/>
            <ac:picMk id="2" creationId="{4D84A997-DAF4-4130-8A79-98A3D64F7D95}"/>
          </ac:picMkLst>
        </pc:picChg>
      </pc:sldChg>
    </pc:docChg>
  </pc:docChgLst>
  <pc:docChgLst>
    <pc:chgData name="Luis Esteban Barranco Guida" userId="S::luise.barranco@softtek.com::10161762-7e6a-43b5-81af-36192d569036" providerId="AD" clId="Web-{417DD594-3C31-9666-95F4-AA8F0A1F8A88}"/>
    <pc:docChg chg="addSld modSld sldOrd">
      <pc:chgData name="Luis Esteban Barranco Guida" userId="S::luise.barranco@softtek.com::10161762-7e6a-43b5-81af-36192d569036" providerId="AD" clId="Web-{417DD594-3C31-9666-95F4-AA8F0A1F8A88}" dt="2019-11-18T16:14:32.678" v="426" actId="20577"/>
      <pc:docMkLst>
        <pc:docMk/>
      </pc:docMkLst>
      <pc:sldChg chg="modSp">
        <pc:chgData name="Luis Esteban Barranco Guida" userId="S::luise.barranco@softtek.com::10161762-7e6a-43b5-81af-36192d569036" providerId="AD" clId="Web-{417DD594-3C31-9666-95F4-AA8F0A1F8A88}" dt="2019-11-18T15:27:20.275" v="9" actId="20577"/>
        <pc:sldMkLst>
          <pc:docMk/>
          <pc:sldMk cId="3286280510" sldId="398"/>
        </pc:sldMkLst>
        <pc:spChg chg="mod">
          <ac:chgData name="Luis Esteban Barranco Guida" userId="S::luise.barranco@softtek.com::10161762-7e6a-43b5-81af-36192d569036" providerId="AD" clId="Web-{417DD594-3C31-9666-95F4-AA8F0A1F8A88}" dt="2019-11-18T15:27:20.275" v="9" actId="20577"/>
          <ac:spMkLst>
            <pc:docMk/>
            <pc:sldMk cId="3286280510" sldId="398"/>
            <ac:spMk id="3" creationId="{A8FE6846-049D-0B4B-A2E9-8A43968743DC}"/>
          </ac:spMkLst>
        </pc:spChg>
      </pc:sldChg>
      <pc:sldChg chg="addSp delSp modSp add ord replId">
        <pc:chgData name="Luis Esteban Barranco Guida" userId="S::luise.barranco@softtek.com::10161762-7e6a-43b5-81af-36192d569036" providerId="AD" clId="Web-{417DD594-3C31-9666-95F4-AA8F0A1F8A88}" dt="2019-11-18T16:14:30.709" v="424" actId="20577"/>
        <pc:sldMkLst>
          <pc:docMk/>
          <pc:sldMk cId="3675588463" sldId="404"/>
        </pc:sldMkLst>
        <pc:spChg chg="mod">
          <ac:chgData name="Luis Esteban Barranco Guida" userId="S::luise.barranco@softtek.com::10161762-7e6a-43b5-81af-36192d569036" providerId="AD" clId="Web-{417DD594-3C31-9666-95F4-AA8F0A1F8A88}" dt="2019-11-18T15:50:35.260" v="20" actId="14100"/>
          <ac:spMkLst>
            <pc:docMk/>
            <pc:sldMk cId="3675588463" sldId="404"/>
            <ac:spMk id="5" creationId="{735B5A24-22A5-4348-939C-3F930E25A8AE}"/>
          </ac:spMkLst>
        </pc:spChg>
        <pc:spChg chg="del mod">
          <ac:chgData name="Luis Esteban Barranco Guida" userId="S::luise.barranco@softtek.com::10161762-7e6a-43b5-81af-36192d569036" providerId="AD" clId="Web-{417DD594-3C31-9666-95F4-AA8F0A1F8A88}" dt="2019-11-18T15:50:43.916" v="23"/>
          <ac:spMkLst>
            <pc:docMk/>
            <pc:sldMk cId="3675588463" sldId="404"/>
            <ac:spMk id="6" creationId="{735B5A24-22A5-4348-939C-3F930E25A8AE}"/>
          </ac:spMkLst>
        </pc:spChg>
        <pc:spChg chg="add del mod">
          <ac:chgData name="Luis Esteban Barranco Guida" userId="S::luise.barranco@softtek.com::10161762-7e6a-43b5-81af-36192d569036" providerId="AD" clId="Web-{417DD594-3C31-9666-95F4-AA8F0A1F8A88}" dt="2019-11-18T15:52:17.588" v="30"/>
          <ac:spMkLst>
            <pc:docMk/>
            <pc:sldMk cId="3675588463" sldId="404"/>
            <ac:spMk id="7" creationId="{1E6964FD-BF78-4542-84E1-5F0E2AD975C5}"/>
          </ac:spMkLst>
        </pc:spChg>
        <pc:spChg chg="add mod">
          <ac:chgData name="Luis Esteban Barranco Guida" userId="S::luise.barranco@softtek.com::10161762-7e6a-43b5-81af-36192d569036" providerId="AD" clId="Web-{417DD594-3C31-9666-95F4-AA8F0A1F8A88}" dt="2019-11-18T16:14:30.709" v="424" actId="20577"/>
          <ac:spMkLst>
            <pc:docMk/>
            <pc:sldMk cId="3675588463" sldId="404"/>
            <ac:spMk id="8" creationId="{7BD6CE75-3DDD-4C14-BA97-BE101E7D4F94}"/>
          </ac:spMkLst>
        </pc:spChg>
        <pc:spChg chg="mod">
          <ac:chgData name="Luis Esteban Barranco Guida" userId="S::luise.barranco@softtek.com::10161762-7e6a-43b5-81af-36192d569036" providerId="AD" clId="Web-{417DD594-3C31-9666-95F4-AA8F0A1F8A88}" dt="2019-11-18T16:14:29.928" v="418" actId="20577"/>
          <ac:spMkLst>
            <pc:docMk/>
            <pc:sldMk cId="3675588463" sldId="404"/>
            <ac:spMk id="10" creationId="{3F6402B2-AFA0-4CD6-AEEF-26D503002EF6}"/>
          </ac:spMkLst>
        </pc:spChg>
        <pc:spChg chg="mod">
          <ac:chgData name="Luis Esteban Barranco Guida" userId="S::luise.barranco@softtek.com::10161762-7e6a-43b5-81af-36192d569036" providerId="AD" clId="Web-{417DD594-3C31-9666-95F4-AA8F0A1F8A88}" dt="2019-11-18T16:13:34.460" v="412" actId="20577"/>
          <ac:spMkLst>
            <pc:docMk/>
            <pc:sldMk cId="3675588463" sldId="404"/>
            <ac:spMk id="11" creationId="{8DFF038B-94CA-4D5D-BBEB-A25BD205F572}"/>
          </ac:spMkLst>
        </pc:spChg>
        <pc:spChg chg="mod">
          <ac:chgData name="Luis Esteban Barranco Guida" userId="S::luise.barranco@softtek.com::10161762-7e6a-43b5-81af-36192d569036" providerId="AD" clId="Web-{417DD594-3C31-9666-95F4-AA8F0A1F8A88}" dt="2019-11-18T16:12:59.788" v="409" actId="1076"/>
          <ac:spMkLst>
            <pc:docMk/>
            <pc:sldMk cId="3675588463" sldId="404"/>
            <ac:spMk id="12" creationId="{B4FDF24D-3525-452C-8FFF-A13609E07780}"/>
          </ac:spMkLst>
        </pc:spChg>
        <pc:spChg chg="mod">
          <ac:chgData name="Luis Esteban Barranco Guida" userId="S::luise.barranco@softtek.com::10161762-7e6a-43b5-81af-36192d569036" providerId="AD" clId="Web-{417DD594-3C31-9666-95F4-AA8F0A1F8A88}" dt="2019-11-18T16:12:56.038" v="408" actId="1076"/>
          <ac:spMkLst>
            <pc:docMk/>
            <pc:sldMk cId="3675588463" sldId="404"/>
            <ac:spMk id="13" creationId="{94FD9E7E-01E1-43D2-A90B-E693BF5AFF01}"/>
          </ac:spMkLst>
        </pc:spChg>
        <pc:picChg chg="del">
          <ac:chgData name="Luis Esteban Barranco Guida" userId="S::luise.barranco@softtek.com::10161762-7e6a-43b5-81af-36192d569036" providerId="AD" clId="Web-{417DD594-3C31-9666-95F4-AA8F0A1F8A88}" dt="2019-11-18T15:50:38.010" v="21"/>
          <ac:picMkLst>
            <pc:docMk/>
            <pc:sldMk cId="3675588463" sldId="404"/>
            <ac:picMk id="2" creationId="{153076B9-80B7-4447-81CC-0CC86E7F7883}"/>
          </ac:picMkLst>
        </pc:picChg>
        <pc:picChg chg="add mod modCrop">
          <ac:chgData name="Luis Esteban Barranco Guida" userId="S::luise.barranco@softtek.com::10161762-7e6a-43b5-81af-36192d569036" providerId="AD" clId="Web-{417DD594-3C31-9666-95F4-AA8F0A1F8A88}" dt="2019-11-18T16:01:19.477" v="396" actId="1076"/>
          <ac:picMkLst>
            <pc:docMk/>
            <pc:sldMk cId="3675588463" sldId="404"/>
            <ac:picMk id="3" creationId="{CFA93EC7-FCFE-4287-A4D4-1D9797BAE54B}"/>
          </ac:picMkLst>
        </pc:picChg>
      </pc:sldChg>
    </pc:docChg>
  </pc:docChgLst>
  <pc:docChgLst>
    <pc:chgData name="Juan Daniel Vera González" userId="S::juand.vera@softtek.com::1e6936d8-7813-4566-8e32-9a651f02b504" providerId="AD" clId="Web-{0A593C56-E3FB-4B80-A9D0-3D28BE490DA0}"/>
    <pc:docChg chg="modSld">
      <pc:chgData name="Juan Daniel Vera González" userId="S::juand.vera@softtek.com::1e6936d8-7813-4566-8e32-9a651f02b504" providerId="AD" clId="Web-{0A593C56-E3FB-4B80-A9D0-3D28BE490DA0}" dt="2019-11-18T16:07:34.908" v="386" actId="1076"/>
      <pc:docMkLst>
        <pc:docMk/>
      </pc:docMkLst>
      <pc:sldChg chg="addSp modSp">
        <pc:chgData name="Juan Daniel Vera González" userId="S::juand.vera@softtek.com::1e6936d8-7813-4566-8e32-9a651f02b504" providerId="AD" clId="Web-{0A593C56-E3FB-4B80-A9D0-3D28BE490DA0}" dt="2019-11-18T16:07:34.908" v="386" actId="1076"/>
        <pc:sldMkLst>
          <pc:docMk/>
          <pc:sldMk cId="3675588463" sldId="404"/>
        </pc:sldMkLst>
        <pc:spChg chg="mod">
          <ac:chgData name="Juan Daniel Vera González" userId="S::juand.vera@softtek.com::1e6936d8-7813-4566-8e32-9a651f02b504" providerId="AD" clId="Web-{0A593C56-E3FB-4B80-A9D0-3D28BE490DA0}" dt="2019-11-18T15:59:55.362" v="66" actId="1076"/>
          <ac:spMkLst>
            <pc:docMk/>
            <pc:sldMk cId="3675588463" sldId="404"/>
            <ac:spMk id="9" creationId="{A07D96C7-7BC9-4EF9-863E-C3E5B365C993}"/>
          </ac:spMkLst>
        </pc:spChg>
        <pc:spChg chg="add mod">
          <ac:chgData name="Juan Daniel Vera González" userId="S::juand.vera@softtek.com::1e6936d8-7813-4566-8e32-9a651f02b504" providerId="AD" clId="Web-{0A593C56-E3FB-4B80-A9D0-3D28BE490DA0}" dt="2019-11-18T16:07:34.908" v="386" actId="1076"/>
          <ac:spMkLst>
            <pc:docMk/>
            <pc:sldMk cId="3675588463" sldId="404"/>
            <ac:spMk id="10" creationId="{3F6402B2-AFA0-4CD6-AEEF-26D503002EF6}"/>
          </ac:spMkLst>
        </pc:spChg>
        <pc:picChg chg="add mod modCrop">
          <ac:chgData name="Juan Daniel Vera González" userId="S::juand.vera@softtek.com::1e6936d8-7813-4566-8e32-9a651f02b504" providerId="AD" clId="Web-{0A593C56-E3FB-4B80-A9D0-3D28BE490DA0}" dt="2019-11-18T15:59:01.315" v="4" actId="1076"/>
          <ac:picMkLst>
            <pc:docMk/>
            <pc:sldMk cId="3675588463" sldId="404"/>
            <ac:picMk id="4" creationId="{B6DD5445-A9D2-4170-B0B7-8006B219A26F}"/>
          </ac:picMkLst>
        </pc:picChg>
      </pc:sldChg>
    </pc:docChg>
  </pc:docChgLst>
  <pc:docChgLst>
    <pc:chgData name="Miguel Ángel Ramírez García" userId="S::mramirez@softtek.com::c6fdb471-494d-433f-a606-74f47c2e5007" providerId="AD" clId="Web-{24375D7F-DDBE-32CA-E678-D3E0377B8306}"/>
    <pc:docChg chg="modSld">
      <pc:chgData name="Miguel Ángel Ramírez García" userId="S::mramirez@softtek.com::c6fdb471-494d-433f-a606-74f47c2e5007" providerId="AD" clId="Web-{24375D7F-DDBE-32CA-E678-D3E0377B8306}" dt="2019-11-18T16:10:31.072" v="199" actId="20577"/>
      <pc:docMkLst>
        <pc:docMk/>
      </pc:docMkLst>
      <pc:sldChg chg="modSp">
        <pc:chgData name="Miguel Ángel Ramírez García" userId="S::mramirez@softtek.com::c6fdb471-494d-433f-a606-74f47c2e5007" providerId="AD" clId="Web-{24375D7F-DDBE-32CA-E678-D3E0377B8306}" dt="2019-11-18T14:37:45.440" v="9" actId="1076"/>
        <pc:sldMkLst>
          <pc:docMk/>
          <pc:sldMk cId="688074785" sldId="401"/>
        </pc:sldMkLst>
        <pc:spChg chg="mod">
          <ac:chgData name="Miguel Ángel Ramírez García" userId="S::mramirez@softtek.com::c6fdb471-494d-433f-a606-74f47c2e5007" providerId="AD" clId="Web-{24375D7F-DDBE-32CA-E678-D3E0377B8306}" dt="2019-11-18T14:37:45.440" v="9" actId="1076"/>
          <ac:spMkLst>
            <pc:docMk/>
            <pc:sldMk cId="688074785" sldId="401"/>
            <ac:spMk id="2" creationId="{00000000-0000-0000-0000-000000000000}"/>
          </ac:spMkLst>
        </pc:spChg>
      </pc:sldChg>
      <pc:sldChg chg="addSp delSp modSp">
        <pc:chgData name="Miguel Ángel Ramírez García" userId="S::mramirez@softtek.com::c6fdb471-494d-433f-a606-74f47c2e5007" providerId="AD" clId="Web-{24375D7F-DDBE-32CA-E678-D3E0377B8306}" dt="2019-11-18T16:08:58.588" v="182" actId="1076"/>
        <pc:sldMkLst>
          <pc:docMk/>
          <pc:sldMk cId="2638660725" sldId="403"/>
        </pc:sldMkLst>
        <pc:spChg chg="mod">
          <ac:chgData name="Miguel Ángel Ramírez García" userId="S::mramirez@softtek.com::c6fdb471-494d-433f-a606-74f47c2e5007" providerId="AD" clId="Web-{24375D7F-DDBE-32CA-E678-D3E0377B8306}" dt="2019-11-18T14:36:57.815" v="7" actId="14100"/>
          <ac:spMkLst>
            <pc:docMk/>
            <pc:sldMk cId="2638660725" sldId="403"/>
            <ac:spMk id="6" creationId="{735B5A24-22A5-4348-939C-3F930E25A8AE}"/>
          </ac:spMkLst>
        </pc:spChg>
        <pc:picChg chg="add del mod">
          <ac:chgData name="Miguel Ángel Ramírez García" userId="S::mramirez@softtek.com::c6fdb471-494d-433f-a606-74f47c2e5007" providerId="AD" clId="Web-{24375D7F-DDBE-32CA-E678-D3E0377B8306}" dt="2019-11-18T16:08:38.198" v="179"/>
          <ac:picMkLst>
            <pc:docMk/>
            <pc:sldMk cId="2638660725" sldId="403"/>
            <ac:picMk id="2" creationId="{BB6C24B5-1FEE-487E-891B-E167171B15EC}"/>
          </ac:picMkLst>
        </pc:picChg>
        <pc:picChg chg="add mod">
          <ac:chgData name="Miguel Ángel Ramírez García" userId="S::mramirez@softtek.com::c6fdb471-494d-433f-a606-74f47c2e5007" providerId="AD" clId="Web-{24375D7F-DDBE-32CA-E678-D3E0377B8306}" dt="2019-11-18T16:08:58.588" v="182" actId="1076"/>
          <ac:picMkLst>
            <pc:docMk/>
            <pc:sldMk cId="2638660725" sldId="403"/>
            <ac:picMk id="4" creationId="{324441A2-086E-4213-81A4-E8A56AC12634}"/>
          </ac:picMkLst>
        </pc:picChg>
        <pc:picChg chg="del mod">
          <ac:chgData name="Miguel Ángel Ramírez García" userId="S::mramirez@softtek.com::c6fdb471-494d-433f-a606-74f47c2e5007" providerId="AD" clId="Web-{24375D7F-DDBE-32CA-E678-D3E0377B8306}" dt="2019-11-18T16:08:24.338" v="175"/>
          <ac:picMkLst>
            <pc:docMk/>
            <pc:sldMk cId="2638660725" sldId="403"/>
            <ac:picMk id="7" creationId="{00000000-0000-0000-0000-000000000000}"/>
          </ac:picMkLst>
        </pc:picChg>
      </pc:sldChg>
      <pc:sldChg chg="addSp modSp">
        <pc:chgData name="Miguel Ángel Ramírez García" userId="S::mramirez@softtek.com::c6fdb471-494d-433f-a606-74f47c2e5007" providerId="AD" clId="Web-{24375D7F-DDBE-32CA-E678-D3E0377B8306}" dt="2019-11-18T16:10:26.556" v="197" actId="20577"/>
        <pc:sldMkLst>
          <pc:docMk/>
          <pc:sldMk cId="3675588463" sldId="404"/>
        </pc:sldMkLst>
        <pc:spChg chg="mod">
          <ac:chgData name="Miguel Ángel Ramírez García" userId="S::mramirez@softtek.com::c6fdb471-494d-433f-a606-74f47c2e5007" providerId="AD" clId="Web-{24375D7F-DDBE-32CA-E678-D3E0377B8306}" dt="2019-11-18T16:01:12.513" v="16" actId="1076"/>
          <ac:spMkLst>
            <pc:docMk/>
            <pc:sldMk cId="3675588463" sldId="404"/>
            <ac:spMk id="11" creationId="{8DFF038B-94CA-4D5D-BBEB-A25BD205F572}"/>
          </ac:spMkLst>
        </pc:spChg>
        <pc:spChg chg="add mod">
          <ac:chgData name="Miguel Ángel Ramírez García" userId="S::mramirez@softtek.com::c6fdb471-494d-433f-a606-74f47c2e5007" providerId="AD" clId="Web-{24375D7F-DDBE-32CA-E678-D3E0377B8306}" dt="2019-11-18T16:10:26.556" v="197" actId="20577"/>
          <ac:spMkLst>
            <pc:docMk/>
            <pc:sldMk cId="3675588463" sldId="404"/>
            <ac:spMk id="12" creationId="{B4FDF24D-3525-452C-8FFF-A13609E07780}"/>
          </ac:spMkLst>
        </pc:spChg>
        <pc:picChg chg="mod">
          <ac:chgData name="Miguel Ángel Ramírez García" userId="S::mramirez@softtek.com::c6fdb471-494d-433f-a606-74f47c2e5007" providerId="AD" clId="Web-{24375D7F-DDBE-32CA-E678-D3E0377B8306}" dt="2019-11-18T16:04:14.027" v="115" actId="1076"/>
          <ac:picMkLst>
            <pc:docMk/>
            <pc:sldMk cId="3675588463" sldId="404"/>
            <ac:picMk id="2" creationId="{4D84A997-DAF4-4130-8A79-98A3D64F7D95}"/>
          </ac:picMkLst>
        </pc:picChg>
        <pc:picChg chg="mod">
          <ac:chgData name="Miguel Ángel Ramírez García" userId="S::mramirez@softtek.com::c6fdb471-494d-433f-a606-74f47c2e5007" providerId="AD" clId="Web-{24375D7F-DDBE-32CA-E678-D3E0377B8306}" dt="2019-11-18T16:04:14.059" v="117" actId="1076"/>
          <ac:picMkLst>
            <pc:docMk/>
            <pc:sldMk cId="3675588463" sldId="404"/>
            <ac:picMk id="3" creationId="{CFA93EC7-FCFE-4287-A4D4-1D9797BAE54B}"/>
          </ac:picMkLst>
        </pc:picChg>
        <pc:picChg chg="mod">
          <ac:chgData name="Miguel Ángel Ramírez García" userId="S::mramirez@softtek.com::c6fdb471-494d-433f-a606-74f47c2e5007" providerId="AD" clId="Web-{24375D7F-DDBE-32CA-E678-D3E0377B8306}" dt="2019-11-18T16:04:14.043" v="116" actId="1076"/>
          <ac:picMkLst>
            <pc:docMk/>
            <pc:sldMk cId="3675588463" sldId="404"/>
            <ac:picMk id="4" creationId="{B6DD5445-A9D2-4170-B0B7-8006B219A26F}"/>
          </ac:picMkLst>
        </pc:picChg>
        <pc:picChg chg="add mod modCrop">
          <ac:chgData name="Miguel Ángel Ramírez García" userId="S::mramirez@softtek.com::c6fdb471-494d-433f-a606-74f47c2e5007" providerId="AD" clId="Web-{24375D7F-DDBE-32CA-E678-D3E0377B8306}" dt="2019-11-18T16:05:15.839" v="167" actId="1076"/>
          <ac:picMkLst>
            <pc:docMk/>
            <pc:sldMk cId="3675588463" sldId="404"/>
            <ac:picMk id="6" creationId="{6C8E1116-EDF3-4CC1-82DE-C18739C7D341}"/>
          </ac:picMkLst>
        </pc:picChg>
        <pc:picChg chg="mod">
          <ac:chgData name="Miguel Ángel Ramírez García" userId="S::mramirez@softtek.com::c6fdb471-494d-433f-a606-74f47c2e5007" providerId="AD" clId="Web-{24375D7F-DDBE-32CA-E678-D3E0377B8306}" dt="2019-11-18T16:04:13.965" v="112" actId="1076"/>
          <ac:picMkLst>
            <pc:docMk/>
            <pc:sldMk cId="3675588463" sldId="404"/>
            <ac:picMk id="7" creationId="{1CE473D6-F568-47B5-AFE0-312F7DA91A0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BD872F-6593-E841-9EE4-0D1DAE96220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0C02D-B545-E342-9C7C-1F5EC8A0F6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57EA17-04D7-8A43-BB7A-D9D40D2B744C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6F5F49-1D16-E74B-9616-E63B113BDB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77B36B-D1D0-784E-8356-D3E5808A45F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56C93A-732F-9C47-B2D7-2B48602FC3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225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2D907-6662-BA42-8192-71B94AA62AB0}" type="datetimeFigureOut">
              <a:rPr lang="en-US" smtClean="0"/>
              <a:t>11/18/2019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BA785E-0395-D440-8FD4-B13EE5212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414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EDBB88-0FF0-3D44-AA21-62650F202ED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839"/>
            <a:ext cx="12178064" cy="6850161"/>
          </a:xfrm>
          <a:prstGeom prst="rect">
            <a:avLst/>
          </a:prstGeom>
        </p:spPr>
      </p:pic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B057339A-5234-104E-90CB-6AD5F63B0B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2" y="6372226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600">
                <a:solidFill>
                  <a:schemeClr val="accent5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Edit date, name or version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9271BCD-3B79-D944-B9C0-7B7709D8B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7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C81ED5-5F87-3744-B40B-E1B42C2FF6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>
              <a:solidFill>
                <a:schemeClr val="bg1">
                  <a:lumMod val="60000"/>
                  <a:lumOff val="4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858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ack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A4E0AC2-BC2C-5A43-8491-F33ECF29E5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03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hoto FullPage Slide - Dark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ofttek-White.wmf">
            <a:extLst>
              <a:ext uri="{FF2B5EF4-FFF2-40B4-BE49-F238E27FC236}">
                <a16:creationId xmlns:a16="http://schemas.microsoft.com/office/drawing/2014/main" id="{3C6861F7-45F5-D946-A7CF-67F8666D56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" y="5887233"/>
            <a:ext cx="1307770" cy="6650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8D578D3-29D9-8245-8A94-587E4CA0F2A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>
              <a:solidFill>
                <a:schemeClr val="tx1"/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011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Photo FullPage Slide - Brigh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ofttek-White.wmf">
            <a:extLst>
              <a:ext uri="{FF2B5EF4-FFF2-40B4-BE49-F238E27FC236}">
                <a16:creationId xmlns:a16="http://schemas.microsoft.com/office/drawing/2014/main" id="{42AE27C4-90FE-D044-87D5-170949882F8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lum bright="-63000" contrast="-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" y="5887233"/>
            <a:ext cx="1307770" cy="6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00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8AEEB5E-9E12-A64D-A136-2763534CB931}"/>
              </a:ext>
            </a:extLst>
          </p:cNvPr>
          <p:cNvSpPr txBox="1"/>
          <p:nvPr userDrawn="1"/>
        </p:nvSpPr>
        <p:spPr>
          <a:xfrm>
            <a:off x="490745" y="2478478"/>
            <a:ext cx="3105150" cy="156966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600">
                <a:solidFill>
                  <a:schemeClr val="tx1"/>
                </a:solidFill>
                <a:latin typeface="+mj-lt"/>
              </a:rPr>
              <a:t>Q&amp;A</a:t>
            </a:r>
          </a:p>
        </p:txBody>
      </p:sp>
      <p:pic>
        <p:nvPicPr>
          <p:cNvPr id="9" name="Picture 8" descr="Softtek-White.wmf">
            <a:extLst>
              <a:ext uri="{FF2B5EF4-FFF2-40B4-BE49-F238E27FC236}">
                <a16:creationId xmlns:a16="http://schemas.microsoft.com/office/drawing/2014/main" id="{EECE06B6-C543-9E4E-B0E4-196C5DCFE2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671515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46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rds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2906E8D-AAA5-6A4C-93D8-13DD8A85AE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016" y="2766057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9AB252C-676C-8C46-BA37-97A1777062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016" y="3160975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5E8C9-E7FC-204D-99EA-7640F6C5FE91}"/>
              </a:ext>
            </a:extLst>
          </p:cNvPr>
          <p:cNvSpPr txBox="1"/>
          <p:nvPr userDrawn="1"/>
        </p:nvSpPr>
        <p:spPr>
          <a:xfrm>
            <a:off x="632474" y="1464886"/>
            <a:ext cx="3647977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1F7C9D9-471A-6842-B512-740F98E4EAB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96016" y="3821292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64E333D-E575-C944-8C03-22E09BAC7268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96016" y="4216210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38B29C90-5352-844B-A3F8-76516C0D112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6016" y="4863412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A711EC8E-7078-7B45-9443-5BB98C7CA83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016" y="5258330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19F4E81-EB68-204C-9B1C-7FBE15CFF72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594065" y="2766057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2EEC6B3-ED85-9E48-948B-BD5C75D429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594065" y="3160975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CBF9FEF8-3C6B-4A40-9D99-F09199DE5F2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594065" y="3821292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1939B7D4-0457-4943-9572-C0B9E183CAF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94065" y="4216210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6AE3BEA-7594-834A-B2B1-ED2CB010A30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594065" y="4863412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1BAF6EA-01AF-314D-B5AF-8D81DCF0B2E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594065" y="5258330"/>
            <a:ext cx="3843462" cy="470121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endParaRPr lang="en-US" noProof="0"/>
          </a:p>
        </p:txBody>
      </p:sp>
      <p:pic>
        <p:nvPicPr>
          <p:cNvPr id="19" name="Picture 18" descr="Softtek-White.wmf">
            <a:extLst>
              <a:ext uri="{FF2B5EF4-FFF2-40B4-BE49-F238E27FC236}">
                <a16:creationId xmlns:a16="http://schemas.microsoft.com/office/drawing/2014/main" id="{DF0826A5-1553-7F45-9F58-8EC282D184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4784630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42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Cards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2906E8D-AAA5-6A4C-93D8-13DD8A85AE1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016" y="2766057"/>
            <a:ext cx="3843462" cy="28477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995"/>
              </a:lnSpc>
              <a:buNone/>
              <a:defRPr sz="1995" b="0" baseline="0">
                <a:solidFill>
                  <a:schemeClr val="tx1"/>
                </a:solidFill>
                <a:latin typeface="+mj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Contact us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F9AB252C-676C-8C46-BA37-97A1777062A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6016" y="3160975"/>
            <a:ext cx="3843462" cy="73969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lnSpc>
                <a:spcPts val="1115"/>
              </a:lnSpc>
              <a:buNone/>
              <a:defRPr sz="1596" b="0" baseline="0">
                <a:solidFill>
                  <a:schemeClr val="accent2"/>
                </a:solidFill>
                <a:latin typeface="+mn-lt"/>
                <a:cs typeface="Arial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noProof="0"/>
              <a:t>Name Last Name</a:t>
            </a:r>
          </a:p>
          <a:p>
            <a:pPr lvl="0"/>
            <a:r>
              <a:rPr lang="en-US" noProof="0" err="1"/>
              <a:t>email@softtek.com</a:t>
            </a:r>
            <a:endParaRPr lang="en-US" noProof="0"/>
          </a:p>
          <a:p>
            <a:pPr lvl="0"/>
            <a:r>
              <a:rPr lang="en-US" noProof="0"/>
              <a:t>Phone number</a:t>
            </a:r>
          </a:p>
          <a:p>
            <a:pPr lvl="0"/>
            <a:endParaRPr lang="en-US" noProof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65E8C9-E7FC-204D-99EA-7640F6C5FE91}"/>
              </a:ext>
            </a:extLst>
          </p:cNvPr>
          <p:cNvSpPr txBox="1"/>
          <p:nvPr userDrawn="1"/>
        </p:nvSpPr>
        <p:spPr>
          <a:xfrm>
            <a:off x="632474" y="1464886"/>
            <a:ext cx="3647977" cy="1015663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pic>
        <p:nvPicPr>
          <p:cNvPr id="5" name="Picture 4" descr="Softtek-White.wmf">
            <a:extLst>
              <a:ext uri="{FF2B5EF4-FFF2-40B4-BE49-F238E27FC236}">
                <a16:creationId xmlns:a16="http://schemas.microsoft.com/office/drawing/2014/main" id="{7CDBD404-9646-3B45-BEA5-BC3CD698CC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4784630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7561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8865E8C9-E7FC-204D-99EA-7640F6C5FE91}"/>
              </a:ext>
            </a:extLst>
          </p:cNvPr>
          <p:cNvSpPr txBox="1"/>
          <p:nvPr userDrawn="1"/>
        </p:nvSpPr>
        <p:spPr>
          <a:xfrm>
            <a:off x="632474" y="2533615"/>
            <a:ext cx="5183110" cy="144655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800">
                <a:solidFill>
                  <a:schemeClr val="tx1"/>
                </a:solidFill>
                <a:latin typeface="+mj-lt"/>
              </a:rPr>
              <a:t>Thank you</a:t>
            </a:r>
          </a:p>
        </p:txBody>
      </p:sp>
      <p:pic>
        <p:nvPicPr>
          <p:cNvPr id="3" name="Picture 2" descr="Softtek-White.wmf">
            <a:extLst>
              <a:ext uri="{FF2B5EF4-FFF2-40B4-BE49-F238E27FC236}">
                <a16:creationId xmlns:a16="http://schemas.microsoft.com/office/drawing/2014/main" id="{7A542C91-0BAB-E147-BE9D-FD271F1CFF5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4784630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1502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79E95CD-A101-AA44-971E-8473961BA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937967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2"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01293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3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67921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78E52A-B124-034C-9F07-8C14EF72324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839"/>
            <a:ext cx="12178064" cy="6850161"/>
          </a:xfrm>
          <a:prstGeom prst="rect">
            <a:avLst/>
          </a:prstGeom>
        </p:spPr>
      </p:pic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F80DAA13-CC5F-D947-8A77-4A8E84AF170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402EF3-3B75-9649-AB2C-6CEAAF6B1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7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2" y="6372226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Edit date, name or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02FC8B-E4A0-964F-8863-662EF866DB7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>
              <a:solidFill>
                <a:schemeClr val="bg1">
                  <a:lumMod val="60000"/>
                  <a:lumOff val="4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57824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4"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61725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6">
    <p:bg>
      <p:bgPr>
        <a:gradFill flip="none" rotWithShape="1">
          <a:gsLst>
            <a:gs pos="0">
              <a:schemeClr val="accent5">
                <a:lumMod val="75000"/>
              </a:schemeClr>
            </a:gs>
            <a:gs pos="55000">
              <a:schemeClr val="accent5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C394E1-3748-114D-B2A7-5235362472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A15E99DF-B24D-CB43-B85B-F7BBCBE4DF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4745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7">
    <p:bg>
      <p:bgPr>
        <a:gradFill flip="none" rotWithShape="1">
          <a:gsLst>
            <a:gs pos="0">
              <a:schemeClr val="accent2">
                <a:lumMod val="75000"/>
              </a:schemeClr>
            </a:gs>
            <a:gs pos="42000">
              <a:schemeClr val="accent2">
                <a:lumMod val="50000"/>
              </a:schemeClr>
            </a:gs>
            <a:gs pos="92000">
              <a:schemeClr val="tx2">
                <a:lumMod val="5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9C394E1-3748-114D-B2A7-5235362472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B3CD79EF-9F15-F649-AA6F-85D9C129A2D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355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8">
    <p:bg>
      <p:bgPr>
        <a:gradFill flip="none" rotWithShape="1">
          <a:gsLst>
            <a:gs pos="0">
              <a:schemeClr val="accent1">
                <a:lumMod val="50000"/>
              </a:schemeClr>
            </a:gs>
            <a:gs pos="59000">
              <a:schemeClr val="tx2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E377FCED-3806-874E-8B5E-32DA9101F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9">
            <a:extLst>
              <a:ext uri="{FF2B5EF4-FFF2-40B4-BE49-F238E27FC236}">
                <a16:creationId xmlns:a16="http://schemas.microsoft.com/office/drawing/2014/main" id="{A9B6C30E-CA22-A247-AEC8-BFBD37BAA7A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478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7" name="Content Placeholder 9">
            <a:extLst>
              <a:ext uri="{FF2B5EF4-FFF2-40B4-BE49-F238E27FC236}">
                <a16:creationId xmlns:a16="http://schemas.microsoft.com/office/drawing/2014/main" id="{F8A7DF36-CDFF-5344-8802-A1C611138F8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02114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Light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EF12C88-882F-2043-A72B-E40312F083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1027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927100"/>
            <a:ext cx="11645900" cy="55372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EF12C88-882F-2043-A72B-E40312F083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6934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92DE92E9-F056-6049-89A0-AD11A8AA799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4793" y="1723349"/>
            <a:ext cx="4074345" cy="407587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CC6A7-AEFF-8B4F-9756-6571E814C102}"/>
              </a:ext>
            </a:extLst>
          </p:cNvPr>
          <p:cNvSpPr/>
          <p:nvPr userDrawn="1"/>
        </p:nvSpPr>
        <p:spPr>
          <a:xfrm>
            <a:off x="621578" y="1705971"/>
            <a:ext cx="4121624" cy="4121624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5"/>
                </a:gs>
                <a:gs pos="74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EE5833-0112-174C-9986-DBD77BE699D3}"/>
              </a:ext>
            </a:extLst>
          </p:cNvPr>
          <p:cNvCxnSpPr>
            <a:cxnSpLocks/>
          </p:cNvCxnSpPr>
          <p:nvPr userDrawn="1"/>
        </p:nvCxnSpPr>
        <p:spPr>
          <a:xfrm>
            <a:off x="8225537" y="1584620"/>
            <a:ext cx="0" cy="4476255"/>
          </a:xfrm>
          <a:prstGeom prst="line">
            <a:avLst/>
          </a:prstGeom>
          <a:ln w="19050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8" y="771279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849947" y="1835776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849947" y="2542912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123598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646326CA-C811-F048-947D-E728A641AA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849947" y="341524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E4098D10-216D-A54B-8DF3-94F48891B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9947" y="412238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Picture Placeholder 40">
            <a:extLst>
              <a:ext uri="{FF2B5EF4-FFF2-40B4-BE49-F238E27FC236}">
                <a16:creationId xmlns:a16="http://schemas.microsoft.com/office/drawing/2014/main" id="{FDC04447-C324-1349-B628-314509FDE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123598" y="307639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DF71D73D-40C6-CC46-9B80-FF454BAD09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49947" y="500020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A45563B4-2BA4-6248-8CAD-1F9AF671B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849947" y="570734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Picture Placeholder 40">
            <a:extLst>
              <a:ext uri="{FF2B5EF4-FFF2-40B4-BE49-F238E27FC236}">
                <a16:creationId xmlns:a16="http://schemas.microsoft.com/office/drawing/2014/main" id="{3F0B6400-6C3F-9C47-BEB3-6E0082C3B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123598" y="466135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6435" y="159446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6299" y="206198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57" name="Text Placeholder 48">
            <a:extLst>
              <a:ext uri="{FF2B5EF4-FFF2-40B4-BE49-F238E27FC236}">
                <a16:creationId xmlns:a16="http://schemas.microsoft.com/office/drawing/2014/main" id="{4BD24A01-4FC9-F24C-9975-90D963FF74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56435" y="275270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8" name="Text Placeholder 37">
            <a:extLst>
              <a:ext uri="{FF2B5EF4-FFF2-40B4-BE49-F238E27FC236}">
                <a16:creationId xmlns:a16="http://schemas.microsoft.com/office/drawing/2014/main" id="{57D9260E-7660-A648-A63B-23DF2BDC8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6299" y="322022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59" name="Text Placeholder 48">
            <a:extLst>
              <a:ext uri="{FF2B5EF4-FFF2-40B4-BE49-F238E27FC236}">
                <a16:creationId xmlns:a16="http://schemas.microsoft.com/office/drawing/2014/main" id="{B318BC84-918B-CC41-A46E-AC60C9630C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56435" y="389875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3B91DFB2-7CF1-B845-8CB0-FEA8C8FCF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66299" y="436627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61" name="Text Placeholder 48">
            <a:extLst>
              <a:ext uri="{FF2B5EF4-FFF2-40B4-BE49-F238E27FC236}">
                <a16:creationId xmlns:a16="http://schemas.microsoft.com/office/drawing/2014/main" id="{3D382C53-BD55-AB41-8DFF-D4C11E9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56435" y="505699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2" name="Text Placeholder 37">
            <a:extLst>
              <a:ext uri="{FF2B5EF4-FFF2-40B4-BE49-F238E27FC236}">
                <a16:creationId xmlns:a16="http://schemas.microsoft.com/office/drawing/2014/main" id="{AA186E0C-DD67-1A4F-8330-BF4585ADC4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66299" y="552451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25398" y="2709231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225398" y="4061169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500">
                <a:latin typeface="+mn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569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92DE92E9-F056-6049-89A0-AD11A8AA799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89679" y="1723349"/>
            <a:ext cx="4074345" cy="407587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CC6A7-AEFF-8B4F-9756-6571E814C102}"/>
              </a:ext>
            </a:extLst>
          </p:cNvPr>
          <p:cNvSpPr/>
          <p:nvPr userDrawn="1"/>
        </p:nvSpPr>
        <p:spPr>
          <a:xfrm>
            <a:off x="3966464" y="1705971"/>
            <a:ext cx="4121624" cy="4121624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5"/>
                </a:gs>
                <a:gs pos="74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8" y="771279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744" y="1835776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7744" y="2542912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395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646326CA-C811-F048-947D-E728A641AA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7744" y="341524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E4098D10-216D-A54B-8DF3-94F48891B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7744" y="412238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Picture Placeholder 40">
            <a:extLst>
              <a:ext uri="{FF2B5EF4-FFF2-40B4-BE49-F238E27FC236}">
                <a16:creationId xmlns:a16="http://schemas.microsoft.com/office/drawing/2014/main" id="{FDC04447-C324-1349-B628-314509FDE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395" y="307639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DF71D73D-40C6-CC46-9B80-FF454BAD09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7744" y="500020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A45563B4-2BA4-6248-8CAD-1F9AF671B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27744" y="570734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Picture Placeholder 40">
            <a:extLst>
              <a:ext uri="{FF2B5EF4-FFF2-40B4-BE49-F238E27FC236}">
                <a16:creationId xmlns:a16="http://schemas.microsoft.com/office/drawing/2014/main" id="{3F0B6400-6C3F-9C47-BEB3-6E0082C3B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1395" y="466135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6435" y="159446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6299" y="206198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57" name="Text Placeholder 48">
            <a:extLst>
              <a:ext uri="{FF2B5EF4-FFF2-40B4-BE49-F238E27FC236}">
                <a16:creationId xmlns:a16="http://schemas.microsoft.com/office/drawing/2014/main" id="{4BD24A01-4FC9-F24C-9975-90D963FF74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56435" y="275270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8" name="Text Placeholder 37">
            <a:extLst>
              <a:ext uri="{FF2B5EF4-FFF2-40B4-BE49-F238E27FC236}">
                <a16:creationId xmlns:a16="http://schemas.microsoft.com/office/drawing/2014/main" id="{57D9260E-7660-A648-A63B-23DF2BDC8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6299" y="322022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59" name="Text Placeholder 48">
            <a:extLst>
              <a:ext uri="{FF2B5EF4-FFF2-40B4-BE49-F238E27FC236}">
                <a16:creationId xmlns:a16="http://schemas.microsoft.com/office/drawing/2014/main" id="{B318BC84-918B-CC41-A46E-AC60C9630C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56435" y="389875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3B91DFB2-7CF1-B845-8CB0-FEA8C8FCF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66299" y="436627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61" name="Text Placeholder 48">
            <a:extLst>
              <a:ext uri="{FF2B5EF4-FFF2-40B4-BE49-F238E27FC236}">
                <a16:creationId xmlns:a16="http://schemas.microsoft.com/office/drawing/2014/main" id="{3D382C53-BD55-AB41-8DFF-D4C11E9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56435" y="505699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2" name="Text Placeholder 37">
            <a:extLst>
              <a:ext uri="{FF2B5EF4-FFF2-40B4-BE49-F238E27FC236}">
                <a16:creationId xmlns:a16="http://schemas.microsoft.com/office/drawing/2014/main" id="{AA186E0C-DD67-1A4F-8330-BF4585ADC4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66299" y="552451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0284" y="2709231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70284" y="4061169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500">
                <a:latin typeface="+mn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79772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Slide 5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icture Placeholder 65">
            <a:extLst>
              <a:ext uri="{FF2B5EF4-FFF2-40B4-BE49-F238E27FC236}">
                <a16:creationId xmlns:a16="http://schemas.microsoft.com/office/drawing/2014/main" id="{92DE92E9-F056-6049-89A0-AD11A8AA7999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989679" y="1723349"/>
            <a:ext cx="4074345" cy="4075873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9ACC6A7-AEFF-8B4F-9756-6571E814C102}"/>
              </a:ext>
            </a:extLst>
          </p:cNvPr>
          <p:cNvSpPr/>
          <p:nvPr userDrawn="1"/>
        </p:nvSpPr>
        <p:spPr>
          <a:xfrm>
            <a:off x="3966464" y="1705971"/>
            <a:ext cx="4121624" cy="4121624"/>
          </a:xfrm>
          <a:prstGeom prst="ellipse">
            <a:avLst/>
          </a:prstGeom>
          <a:noFill/>
          <a:ln w="38100">
            <a:gradFill>
              <a:gsLst>
                <a:gs pos="0">
                  <a:schemeClr val="accent5"/>
                </a:gs>
                <a:gs pos="74000">
                  <a:schemeClr val="accent6">
                    <a:lumMod val="5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8" y="771279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7744" y="1835776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527744" y="2542912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1395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2" name="Text Placeholder 37">
            <a:extLst>
              <a:ext uri="{FF2B5EF4-FFF2-40B4-BE49-F238E27FC236}">
                <a16:creationId xmlns:a16="http://schemas.microsoft.com/office/drawing/2014/main" id="{646326CA-C811-F048-947D-E728A641AA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27744" y="341524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3" name="Text Placeholder 37">
            <a:extLst>
              <a:ext uri="{FF2B5EF4-FFF2-40B4-BE49-F238E27FC236}">
                <a16:creationId xmlns:a16="http://schemas.microsoft.com/office/drawing/2014/main" id="{E4098D10-216D-A54B-8DF3-94F48891B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527744" y="412238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4" name="Picture Placeholder 40">
            <a:extLst>
              <a:ext uri="{FF2B5EF4-FFF2-40B4-BE49-F238E27FC236}">
                <a16:creationId xmlns:a16="http://schemas.microsoft.com/office/drawing/2014/main" id="{FDC04447-C324-1349-B628-314509FDE7B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1395" y="307639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5" name="Text Placeholder 37">
            <a:extLst>
              <a:ext uri="{FF2B5EF4-FFF2-40B4-BE49-F238E27FC236}">
                <a16:creationId xmlns:a16="http://schemas.microsoft.com/office/drawing/2014/main" id="{DF71D73D-40C6-CC46-9B80-FF454BAD09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7744" y="5000204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6" name="Text Placeholder 37">
            <a:extLst>
              <a:ext uri="{FF2B5EF4-FFF2-40B4-BE49-F238E27FC236}">
                <a16:creationId xmlns:a16="http://schemas.microsoft.com/office/drawing/2014/main" id="{A45563B4-2BA4-6248-8CAD-1F9AF671BA0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27744" y="5707340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Picture Placeholder 40">
            <a:extLst>
              <a:ext uri="{FF2B5EF4-FFF2-40B4-BE49-F238E27FC236}">
                <a16:creationId xmlns:a16="http://schemas.microsoft.com/office/drawing/2014/main" id="{3F0B6400-6C3F-9C47-BEB3-6E0082C3BBB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01395" y="4661357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656435" y="159446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6299" y="206198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57" name="Text Placeholder 48">
            <a:extLst>
              <a:ext uri="{FF2B5EF4-FFF2-40B4-BE49-F238E27FC236}">
                <a16:creationId xmlns:a16="http://schemas.microsoft.com/office/drawing/2014/main" id="{4BD24A01-4FC9-F24C-9975-90D963FF748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656435" y="2752705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8" name="Text Placeholder 37">
            <a:extLst>
              <a:ext uri="{FF2B5EF4-FFF2-40B4-BE49-F238E27FC236}">
                <a16:creationId xmlns:a16="http://schemas.microsoft.com/office/drawing/2014/main" id="{57D9260E-7660-A648-A63B-23DF2BDC88C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666299" y="3220223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59" name="Text Placeholder 48">
            <a:extLst>
              <a:ext uri="{FF2B5EF4-FFF2-40B4-BE49-F238E27FC236}">
                <a16:creationId xmlns:a16="http://schemas.microsoft.com/office/drawing/2014/main" id="{B318BC84-918B-CC41-A46E-AC60C9630C9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656435" y="389875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0" name="Text Placeholder 37">
            <a:extLst>
              <a:ext uri="{FF2B5EF4-FFF2-40B4-BE49-F238E27FC236}">
                <a16:creationId xmlns:a16="http://schemas.microsoft.com/office/drawing/2014/main" id="{3B91DFB2-7CF1-B845-8CB0-FEA8C8FCF2C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666299" y="436627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61" name="Text Placeholder 48">
            <a:extLst>
              <a:ext uri="{FF2B5EF4-FFF2-40B4-BE49-F238E27FC236}">
                <a16:creationId xmlns:a16="http://schemas.microsoft.com/office/drawing/2014/main" id="{3D382C53-BD55-AB41-8DFF-D4C11E93376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656435" y="5056993"/>
            <a:ext cx="2913983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62" name="Text Placeholder 37">
            <a:extLst>
              <a:ext uri="{FF2B5EF4-FFF2-40B4-BE49-F238E27FC236}">
                <a16:creationId xmlns:a16="http://schemas.microsoft.com/office/drawing/2014/main" id="{AA186E0C-DD67-1A4F-8330-BF4585ADC45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666299" y="5524511"/>
            <a:ext cx="2904123" cy="505088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0284" y="2709231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570284" y="4061169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500">
                <a:solidFill>
                  <a:schemeClr val="tx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pic>
        <p:nvPicPr>
          <p:cNvPr id="25" name="Picture 24" descr="A close up of a logo&#10;&#10;Description automatically generated">
            <a:extLst>
              <a:ext uri="{FF2B5EF4-FFF2-40B4-BE49-F238E27FC236}">
                <a16:creationId xmlns:a16="http://schemas.microsoft.com/office/drawing/2014/main" id="{731E9E8B-636C-ED4F-BFE0-4C9FDEC654D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748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5273C8D-E442-804F-B3C8-5B0AF14DF8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839"/>
            <a:ext cx="12178064" cy="6850161"/>
          </a:xfrm>
          <a:prstGeom prst="rect">
            <a:avLst/>
          </a:prstGeom>
        </p:spPr>
      </p:pic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2C85560E-7EAB-2346-96F2-BD2E533A19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678BCAB-B252-A942-8440-7DC324FE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7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2" y="6372226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600">
                <a:solidFill>
                  <a:schemeClr val="accent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Edit date, name or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F4E66C-DA09-8B47-9A51-7D08802751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>
              <a:solidFill>
                <a:schemeClr val="bg1">
                  <a:lumMod val="60000"/>
                  <a:lumOff val="4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5206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 Slide 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BD2F770C-0F61-D84A-BE12-906DA08A3C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38" y="771279"/>
            <a:ext cx="10380662" cy="38417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07E84CA9-B449-9042-805A-FC1A0526A3A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91134" y="1365180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9" name="Text Placeholder 37">
            <a:extLst>
              <a:ext uri="{FF2B5EF4-FFF2-40B4-BE49-F238E27FC236}">
                <a16:creationId xmlns:a16="http://schemas.microsoft.com/office/drawing/2014/main" id="{43ADFA46-42A3-0144-96BE-F4A2B7BE41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91134" y="2072316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2AFD979C-BD5E-394C-A5B9-F6F6786FA95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64785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826816D-D004-DA46-A80A-0D9A8534E2A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27199" y="5092709"/>
            <a:ext cx="2847047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0" name="Text Placeholder 37">
            <a:extLst>
              <a:ext uri="{FF2B5EF4-FFF2-40B4-BE49-F238E27FC236}">
                <a16:creationId xmlns:a16="http://schemas.microsoft.com/office/drawing/2014/main" id="{3A8866C0-3AB7-B947-A9B4-FBB964BF82D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37063" y="5560226"/>
            <a:ext cx="2837413" cy="628295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63" name="Text Placeholder 48">
            <a:extLst>
              <a:ext uri="{FF2B5EF4-FFF2-40B4-BE49-F238E27FC236}">
                <a16:creationId xmlns:a16="http://schemas.microsoft.com/office/drawing/2014/main" id="{1F9E7899-790D-5F41-B4CF-EFFB4A745F4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636055" y="2692902"/>
            <a:ext cx="2913983" cy="1299250"/>
          </a:xfrm>
        </p:spPr>
        <p:txBody>
          <a:bodyPr anchor="ctr">
            <a:noAutofit/>
          </a:bodyPr>
          <a:lstStyle>
            <a:lvl1pPr marL="0" indent="0" algn="ctr">
              <a:buNone/>
              <a:defRPr sz="9600"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E9783524-39A1-004A-A96F-F808DCD068FA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636055" y="4044840"/>
            <a:ext cx="2913983" cy="746492"/>
          </a:xfrm>
        </p:spPr>
        <p:txBody>
          <a:bodyPr anchor="t">
            <a:noAutofit/>
          </a:bodyPr>
          <a:lstStyle>
            <a:lvl1pPr marL="0" indent="0" algn="ctr">
              <a:buNone/>
              <a:defRPr sz="2500">
                <a:latin typeface="+mn-lt"/>
              </a:defRPr>
            </a:lvl1pPr>
          </a:lstStyle>
          <a:p>
            <a:pPr lvl="0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47CC347-13C7-E846-A9F9-6F31D8E65660}"/>
              </a:ext>
            </a:extLst>
          </p:cNvPr>
          <p:cNvCxnSpPr/>
          <p:nvPr userDrawn="1"/>
        </p:nvCxnSpPr>
        <p:spPr>
          <a:xfrm>
            <a:off x="1727199" y="2543628"/>
            <a:ext cx="8737600" cy="0"/>
          </a:xfrm>
          <a:prstGeom prst="line">
            <a:avLst/>
          </a:prstGeom>
          <a:ln w="50800">
            <a:gradFill>
              <a:gsLst>
                <a:gs pos="0">
                  <a:srgbClr val="012849"/>
                </a:gs>
                <a:gs pos="51000">
                  <a:srgbClr val="300D58"/>
                </a:gs>
                <a:gs pos="100000">
                  <a:srgbClr val="D2114B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6313EC-A504-554A-B549-B849F2989BF9}"/>
              </a:ext>
            </a:extLst>
          </p:cNvPr>
          <p:cNvCxnSpPr/>
          <p:nvPr userDrawn="1"/>
        </p:nvCxnSpPr>
        <p:spPr>
          <a:xfrm>
            <a:off x="1727199" y="4901818"/>
            <a:ext cx="8737600" cy="0"/>
          </a:xfrm>
          <a:prstGeom prst="line">
            <a:avLst/>
          </a:prstGeom>
          <a:ln w="50800">
            <a:gradFill flip="none" rotWithShape="1">
              <a:gsLst>
                <a:gs pos="0">
                  <a:srgbClr val="012849"/>
                </a:gs>
                <a:gs pos="51000">
                  <a:srgbClr val="300D58"/>
                </a:gs>
                <a:gs pos="100000">
                  <a:srgbClr val="D2114B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Placeholder 37">
            <a:extLst>
              <a:ext uri="{FF2B5EF4-FFF2-40B4-BE49-F238E27FC236}">
                <a16:creationId xmlns:a16="http://schemas.microsoft.com/office/drawing/2014/main" id="{431FCF63-C05A-E344-AB3F-D3940B35C73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24030" y="1365180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34" name="Text Placeholder 37">
            <a:extLst>
              <a:ext uri="{FF2B5EF4-FFF2-40B4-BE49-F238E27FC236}">
                <a16:creationId xmlns:a16="http://schemas.microsoft.com/office/drawing/2014/main" id="{A6C38863-ACA0-8F4F-AE6C-AE958ECE0E8E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524030" y="2072316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35" name="Picture Placeholder 40">
            <a:extLst>
              <a:ext uri="{FF2B5EF4-FFF2-40B4-BE49-F238E27FC236}">
                <a16:creationId xmlns:a16="http://schemas.microsoft.com/office/drawing/2014/main" id="{D8E0B22A-CA40-5740-A0A6-9DE854B5B56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797681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37" name="Text Placeholder 37">
            <a:extLst>
              <a:ext uri="{FF2B5EF4-FFF2-40B4-BE49-F238E27FC236}">
                <a16:creationId xmlns:a16="http://schemas.microsoft.com/office/drawing/2014/main" id="{2CE16174-6CDE-8546-A4FA-E8A754BCEEC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16377" y="1365180"/>
            <a:ext cx="1858963" cy="681038"/>
          </a:xfrm>
        </p:spPr>
        <p:txBody>
          <a:bodyPr>
            <a:noAutofit/>
          </a:bodyPr>
          <a:lstStyle>
            <a:lvl1pPr marL="0" indent="0">
              <a:buNone/>
              <a:defRPr sz="440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0000</a:t>
            </a:r>
          </a:p>
        </p:txBody>
      </p:sp>
      <p:sp>
        <p:nvSpPr>
          <p:cNvPr id="40" name="Text Placeholder 37">
            <a:extLst>
              <a:ext uri="{FF2B5EF4-FFF2-40B4-BE49-F238E27FC236}">
                <a16:creationId xmlns:a16="http://schemas.microsoft.com/office/drawing/2014/main" id="{AE188CBA-5B72-5749-BFEE-EA92E12684C1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516377" y="2072316"/>
            <a:ext cx="1858963" cy="327579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48" name="Picture Placeholder 40">
            <a:extLst>
              <a:ext uri="{FF2B5EF4-FFF2-40B4-BE49-F238E27FC236}">
                <a16:creationId xmlns:a16="http://schemas.microsoft.com/office/drawing/2014/main" id="{38E4EA39-DF28-E240-8AF3-B698DA5E792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790028" y="1496929"/>
            <a:ext cx="685800" cy="685800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</a:lstStyle>
          <a:p>
            <a:endParaRPr lang="en-US"/>
          </a:p>
        </p:txBody>
      </p:sp>
      <p:sp>
        <p:nvSpPr>
          <p:cNvPr id="51" name="Text Placeholder 48">
            <a:extLst>
              <a:ext uri="{FF2B5EF4-FFF2-40B4-BE49-F238E27FC236}">
                <a16:creationId xmlns:a16="http://schemas.microsoft.com/office/drawing/2014/main" id="{43AA019B-DE12-2A4F-BE7C-95B2DBBE05D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4666343" y="5092709"/>
            <a:ext cx="2847047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2" name="Text Placeholder 37">
            <a:extLst>
              <a:ext uri="{FF2B5EF4-FFF2-40B4-BE49-F238E27FC236}">
                <a16:creationId xmlns:a16="http://schemas.microsoft.com/office/drawing/2014/main" id="{7A071ED1-4B4E-8A46-857F-428B559A9E2A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4676207" y="5560226"/>
            <a:ext cx="2837413" cy="628295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53" name="Text Placeholder 48">
            <a:extLst>
              <a:ext uri="{FF2B5EF4-FFF2-40B4-BE49-F238E27FC236}">
                <a16:creationId xmlns:a16="http://schemas.microsoft.com/office/drawing/2014/main" id="{4C1D63FB-FB87-5D40-9082-66E9922D06FF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7572832" y="5092709"/>
            <a:ext cx="2847047" cy="432590"/>
          </a:xfrm>
        </p:spPr>
        <p:txBody>
          <a:bodyPr anchor="ctr">
            <a:normAutofit/>
          </a:bodyPr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4" name="Text Placeholder 37">
            <a:extLst>
              <a:ext uri="{FF2B5EF4-FFF2-40B4-BE49-F238E27FC236}">
                <a16:creationId xmlns:a16="http://schemas.microsoft.com/office/drawing/2014/main" id="{ACDB670F-1EF5-8340-8661-69C4A0D61EA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7582696" y="5560226"/>
            <a:ext cx="2837413" cy="628295"/>
          </a:xfrm>
        </p:spPr>
        <p:txBody>
          <a:bodyPr>
            <a:noAutofit/>
          </a:bodyPr>
          <a:lstStyle>
            <a:lvl1pPr marL="0" indent="0">
              <a:buNone/>
              <a:defRPr sz="14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endParaRPr lang="en-US"/>
          </a:p>
        </p:txBody>
      </p:sp>
      <p:sp>
        <p:nvSpPr>
          <p:cNvPr id="55" name="Text Placeholder 48">
            <a:extLst>
              <a:ext uri="{FF2B5EF4-FFF2-40B4-BE49-F238E27FC236}">
                <a16:creationId xmlns:a16="http://schemas.microsoft.com/office/drawing/2014/main" id="{6A428F36-B6C1-8646-AA62-F01D575F814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764785" y="3434392"/>
            <a:ext cx="2613519" cy="805535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>
                <a:latin typeface="+mj-lt"/>
              </a:defRPr>
            </a:lvl1pPr>
          </a:lstStyle>
          <a:p>
            <a:pPr lvl="0"/>
            <a:endParaRPr lang="en-US"/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3650B530-9E7A-9F44-BC87-E5FDFF47912A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7790028" y="3434392"/>
            <a:ext cx="2613519" cy="80553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latin typeface="+mj-lt"/>
              </a:defRPr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0086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Chart">
    <p:bg>
      <p:bgPr>
        <a:gradFill>
          <a:gsLst>
            <a:gs pos="0">
              <a:schemeClr val="accent1">
                <a:lumMod val="50000"/>
              </a:schemeClr>
            </a:gs>
            <a:gs pos="59000">
              <a:schemeClr val="tx2">
                <a:lumMod val="50000"/>
              </a:schemeClr>
            </a:gs>
            <a:gs pos="100000">
              <a:schemeClr val="accent6">
                <a:lumMod val="50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5A8CEA-4F7D-C34F-A627-5D8C948EA43B}"/>
              </a:ext>
            </a:extLst>
          </p:cNvPr>
          <p:cNvSpPr/>
          <p:nvPr userDrawn="1"/>
        </p:nvSpPr>
        <p:spPr>
          <a:xfrm>
            <a:off x="0" y="1326776"/>
            <a:ext cx="12192000" cy="553122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88C83D37-1FB2-A244-B0AA-9733FA3600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79400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A119ACA-C154-FC4B-A633-C40143199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9">
            <a:extLst>
              <a:ext uri="{FF2B5EF4-FFF2-40B4-BE49-F238E27FC236}">
                <a16:creationId xmlns:a16="http://schemas.microsoft.com/office/drawing/2014/main" id="{9F545DF1-C9D1-6E40-A399-D9696EEA447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250704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02C8D3A-14F3-8546-8A52-9998CED6884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222008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9">
            <a:extLst>
              <a:ext uri="{FF2B5EF4-FFF2-40B4-BE49-F238E27FC236}">
                <a16:creationId xmlns:a16="http://schemas.microsoft.com/office/drawing/2014/main" id="{3E323FF6-2614-1B44-A700-017A631DDB9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93312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B0DE123C-4FEB-6D4A-9F95-CA5A722AEC94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64616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3CA2A6A2-0F38-CD4E-8C6F-EC076B39B11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0135921" y="2545976"/>
            <a:ext cx="1705403" cy="3918323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8D21E9-1E63-9946-8BB7-38C812910D8C}"/>
              </a:ext>
            </a:extLst>
          </p:cNvPr>
          <p:cNvSpPr/>
          <p:nvPr userDrawn="1"/>
        </p:nvSpPr>
        <p:spPr>
          <a:xfrm>
            <a:off x="0" y="1290918"/>
            <a:ext cx="12192000" cy="111162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4A5373-1425-1043-AA1C-6A16EC2CC67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1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indent="0" algn="ct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1000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121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noProof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4C72340-7756-EC4E-8B8B-670B1333FAD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>
              <a:solidFill>
                <a:schemeClr val="bg2">
                  <a:lumMod val="5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022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blocker Slide - White bac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AE57E578-DC52-A749-8936-9281925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13" y="143319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02C0-91D1-1942-924C-2752D478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B47EB61-A2A6-1C46-B536-D6576FCE4426}"/>
              </a:ext>
            </a:extLst>
          </p:cNvPr>
          <p:cNvGrpSpPr/>
          <p:nvPr/>
        </p:nvGrpSpPr>
        <p:grpSpPr>
          <a:xfrm>
            <a:off x="2743200" y="2342766"/>
            <a:ext cx="8258175" cy="937468"/>
            <a:chOff x="2886075" y="1300163"/>
            <a:chExt cx="8258175" cy="1214440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57E6AD41-6E05-214F-BCCB-F874E953F067}"/>
                </a:ext>
              </a:extLst>
            </p:cNvPr>
            <p:cNvSpPr/>
            <p:nvPr/>
          </p:nvSpPr>
          <p:spPr>
            <a:xfrm>
              <a:off x="2886075" y="1371603"/>
              <a:ext cx="8258175" cy="1143000"/>
            </a:xfrm>
            <a:prstGeom prst="roundRect">
              <a:avLst>
                <a:gd name="adj" fmla="val 946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2CF11A1-4C6B-7843-A2B3-157D95642FF4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280F34E-3A82-6044-BB20-D912170214B7}"/>
              </a:ext>
            </a:extLst>
          </p:cNvPr>
          <p:cNvGrpSpPr/>
          <p:nvPr/>
        </p:nvGrpSpPr>
        <p:grpSpPr>
          <a:xfrm>
            <a:off x="2743200" y="1071176"/>
            <a:ext cx="8258175" cy="1214440"/>
            <a:chOff x="2886075" y="1300163"/>
            <a:chExt cx="8258175" cy="1214440"/>
          </a:xfrm>
        </p:grpSpPr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F69195E0-522F-7C48-A139-3FDC3DC917BB}"/>
                </a:ext>
              </a:extLst>
            </p:cNvPr>
            <p:cNvSpPr/>
            <p:nvPr/>
          </p:nvSpPr>
          <p:spPr>
            <a:xfrm>
              <a:off x="2886075" y="1371603"/>
              <a:ext cx="8258175" cy="1143000"/>
            </a:xfrm>
            <a:prstGeom prst="roundRect">
              <a:avLst>
                <a:gd name="adj" fmla="val 946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65198A97-B0F6-D641-A084-3E58EB304C4A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274EE35-35F9-C741-BD35-116D4F77530F}"/>
              </a:ext>
            </a:extLst>
          </p:cNvPr>
          <p:cNvGrpSpPr/>
          <p:nvPr/>
        </p:nvGrpSpPr>
        <p:grpSpPr>
          <a:xfrm>
            <a:off x="2743200" y="3343215"/>
            <a:ext cx="8258175" cy="937468"/>
            <a:chOff x="2886075" y="1300163"/>
            <a:chExt cx="8258175" cy="1214440"/>
          </a:xfrm>
        </p:grpSpPr>
        <p:sp>
          <p:nvSpPr>
            <p:cNvPr id="56" name="Rounded Rectangle 55">
              <a:extLst>
                <a:ext uri="{FF2B5EF4-FFF2-40B4-BE49-F238E27FC236}">
                  <a16:creationId xmlns:a16="http://schemas.microsoft.com/office/drawing/2014/main" id="{95C7F2BA-7EF3-D649-ABD4-B3A8D4167CA0}"/>
                </a:ext>
              </a:extLst>
            </p:cNvPr>
            <p:cNvSpPr/>
            <p:nvPr/>
          </p:nvSpPr>
          <p:spPr>
            <a:xfrm>
              <a:off x="2886075" y="1371603"/>
              <a:ext cx="8258175" cy="1143000"/>
            </a:xfrm>
            <a:prstGeom prst="roundRect">
              <a:avLst>
                <a:gd name="adj" fmla="val 946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ounded Rectangle 56">
              <a:extLst>
                <a:ext uri="{FF2B5EF4-FFF2-40B4-BE49-F238E27FC236}">
                  <a16:creationId xmlns:a16="http://schemas.microsoft.com/office/drawing/2014/main" id="{C725F89A-EDA4-424F-B04F-7455D13B63BA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62EC358-B4A8-3A43-9B5A-366C3CA92D80}"/>
              </a:ext>
            </a:extLst>
          </p:cNvPr>
          <p:cNvGrpSpPr/>
          <p:nvPr/>
        </p:nvGrpSpPr>
        <p:grpSpPr>
          <a:xfrm>
            <a:off x="2743200" y="4343664"/>
            <a:ext cx="8258175" cy="937468"/>
            <a:chOff x="2886075" y="1300163"/>
            <a:chExt cx="8258175" cy="1214440"/>
          </a:xfrm>
        </p:grpSpPr>
        <p:sp>
          <p:nvSpPr>
            <p:cNvPr id="76" name="Rounded Rectangle 75">
              <a:extLst>
                <a:ext uri="{FF2B5EF4-FFF2-40B4-BE49-F238E27FC236}">
                  <a16:creationId xmlns:a16="http://schemas.microsoft.com/office/drawing/2014/main" id="{96820317-BA4B-C74A-B776-6A953D74E397}"/>
                </a:ext>
              </a:extLst>
            </p:cNvPr>
            <p:cNvSpPr/>
            <p:nvPr/>
          </p:nvSpPr>
          <p:spPr>
            <a:xfrm>
              <a:off x="2886075" y="1371603"/>
              <a:ext cx="8258175" cy="1143000"/>
            </a:xfrm>
            <a:prstGeom prst="roundRect">
              <a:avLst>
                <a:gd name="adj" fmla="val 946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ounded Rectangle 76">
              <a:extLst>
                <a:ext uri="{FF2B5EF4-FFF2-40B4-BE49-F238E27FC236}">
                  <a16:creationId xmlns:a16="http://schemas.microsoft.com/office/drawing/2014/main" id="{A21C6064-1FDF-444B-AF4A-CDB868ED52FC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184C3F6-7A00-574F-9E3E-BADAC20EABA1}"/>
              </a:ext>
            </a:extLst>
          </p:cNvPr>
          <p:cNvGrpSpPr/>
          <p:nvPr/>
        </p:nvGrpSpPr>
        <p:grpSpPr>
          <a:xfrm>
            <a:off x="2743200" y="5343785"/>
            <a:ext cx="8258175" cy="937468"/>
            <a:chOff x="2886075" y="1300163"/>
            <a:chExt cx="8258175" cy="1214440"/>
          </a:xfrm>
        </p:grpSpPr>
        <p:sp>
          <p:nvSpPr>
            <p:cNvPr id="94" name="Rounded Rectangle 93">
              <a:extLst>
                <a:ext uri="{FF2B5EF4-FFF2-40B4-BE49-F238E27FC236}">
                  <a16:creationId xmlns:a16="http://schemas.microsoft.com/office/drawing/2014/main" id="{74079EC9-87F7-3040-8824-B0D3345B730E}"/>
                </a:ext>
              </a:extLst>
            </p:cNvPr>
            <p:cNvSpPr/>
            <p:nvPr/>
          </p:nvSpPr>
          <p:spPr>
            <a:xfrm>
              <a:off x="2886075" y="1371603"/>
              <a:ext cx="8258175" cy="1143000"/>
            </a:xfrm>
            <a:prstGeom prst="roundRect">
              <a:avLst>
                <a:gd name="adj" fmla="val 9464"/>
              </a:avLst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D0A7CBA0-2DD4-5844-9342-C88651C2391D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8" name="Text Placeholder 96">
            <a:extLst>
              <a:ext uri="{FF2B5EF4-FFF2-40B4-BE49-F238E27FC236}">
                <a16:creationId xmlns:a16="http://schemas.microsoft.com/office/drawing/2014/main" id="{2AA0C608-0C85-EB42-853A-4F8E7FDC9E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8513" y="257111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9" name="Text Placeholder 96">
            <a:extLst>
              <a:ext uri="{FF2B5EF4-FFF2-40B4-BE49-F238E27FC236}">
                <a16:creationId xmlns:a16="http://schemas.microsoft.com/office/drawing/2014/main" id="{AAF26060-6C89-9D47-ACFB-36E61CBC4F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98513" y="357695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0" name="Text Placeholder 96">
            <a:extLst>
              <a:ext uri="{FF2B5EF4-FFF2-40B4-BE49-F238E27FC236}">
                <a16:creationId xmlns:a16="http://schemas.microsoft.com/office/drawing/2014/main" id="{47ACB516-E423-754D-9029-0941216A790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8673" y="459295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1" name="Text Placeholder 96">
            <a:extLst>
              <a:ext uri="{FF2B5EF4-FFF2-40B4-BE49-F238E27FC236}">
                <a16:creationId xmlns:a16="http://schemas.microsoft.com/office/drawing/2014/main" id="{C74D1EA2-E388-164A-A02F-101F93C8579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08673" y="5568315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3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392337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blocker Slide - White bac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AC8209F7-B342-5D42-960B-54DD2148EA55}"/>
              </a:ext>
            </a:extLst>
          </p:cNvPr>
          <p:cNvGrpSpPr/>
          <p:nvPr userDrawn="1"/>
        </p:nvGrpSpPr>
        <p:grpSpPr>
          <a:xfrm>
            <a:off x="1543506" y="1139630"/>
            <a:ext cx="2771392" cy="5118295"/>
            <a:chOff x="2530199" y="1342504"/>
            <a:chExt cx="8492610" cy="1166781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923BF94F-C777-704B-9300-75D02ACA4C86}"/>
                </a:ext>
              </a:extLst>
            </p:cNvPr>
            <p:cNvSpPr/>
            <p:nvPr/>
          </p:nvSpPr>
          <p:spPr>
            <a:xfrm>
              <a:off x="2530199" y="1342504"/>
              <a:ext cx="8492610" cy="1166781"/>
            </a:xfrm>
            <a:prstGeom prst="roundRect">
              <a:avLst>
                <a:gd name="adj" fmla="val 946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4728BFD7-CF4F-7241-8226-6880B7D6FF2D}"/>
                </a:ext>
              </a:extLst>
            </p:cNvPr>
            <p:cNvSpPr/>
            <p:nvPr/>
          </p:nvSpPr>
          <p:spPr>
            <a:xfrm>
              <a:off x="2530199" y="1342504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2DBBAA-0C68-1D45-B62F-6C9F92D2D08C}"/>
              </a:ext>
            </a:extLst>
          </p:cNvPr>
          <p:cNvGrpSpPr/>
          <p:nvPr userDrawn="1"/>
        </p:nvGrpSpPr>
        <p:grpSpPr>
          <a:xfrm>
            <a:off x="4772481" y="1139630"/>
            <a:ext cx="2771392" cy="5118295"/>
            <a:chOff x="2530199" y="1342504"/>
            <a:chExt cx="8492610" cy="1166781"/>
          </a:xfrm>
        </p:grpSpPr>
        <p:sp>
          <p:nvSpPr>
            <p:cNvPr id="42" name="Rounded Rectangle 41">
              <a:extLst>
                <a:ext uri="{FF2B5EF4-FFF2-40B4-BE49-F238E27FC236}">
                  <a16:creationId xmlns:a16="http://schemas.microsoft.com/office/drawing/2014/main" id="{D39F5D77-3024-754E-94CF-58A559E2916F}"/>
                </a:ext>
              </a:extLst>
            </p:cNvPr>
            <p:cNvSpPr/>
            <p:nvPr/>
          </p:nvSpPr>
          <p:spPr>
            <a:xfrm>
              <a:off x="2530199" y="1342504"/>
              <a:ext cx="8492610" cy="1166781"/>
            </a:xfrm>
            <a:prstGeom prst="roundRect">
              <a:avLst>
                <a:gd name="adj" fmla="val 946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ounded Rectangle 42">
              <a:extLst>
                <a:ext uri="{FF2B5EF4-FFF2-40B4-BE49-F238E27FC236}">
                  <a16:creationId xmlns:a16="http://schemas.microsoft.com/office/drawing/2014/main" id="{2C636C38-B57D-CD41-8760-25DC06DF4D6C}"/>
                </a:ext>
              </a:extLst>
            </p:cNvPr>
            <p:cNvSpPr/>
            <p:nvPr/>
          </p:nvSpPr>
          <p:spPr>
            <a:xfrm>
              <a:off x="2530199" y="1342504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D83B3F8-0CB2-CF41-BF80-917E0DE4F522}"/>
              </a:ext>
            </a:extLst>
          </p:cNvPr>
          <p:cNvGrpSpPr/>
          <p:nvPr userDrawn="1"/>
        </p:nvGrpSpPr>
        <p:grpSpPr>
          <a:xfrm>
            <a:off x="8001456" y="1139630"/>
            <a:ext cx="2771392" cy="5118295"/>
            <a:chOff x="2530199" y="1342504"/>
            <a:chExt cx="8492610" cy="1166781"/>
          </a:xfrm>
        </p:grpSpPr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C471FBC3-04AE-5C4D-9EB4-723ACCD35E55}"/>
                </a:ext>
              </a:extLst>
            </p:cNvPr>
            <p:cNvSpPr/>
            <p:nvPr/>
          </p:nvSpPr>
          <p:spPr>
            <a:xfrm>
              <a:off x="2530199" y="1342504"/>
              <a:ext cx="8492610" cy="1166781"/>
            </a:xfrm>
            <a:prstGeom prst="roundRect">
              <a:avLst>
                <a:gd name="adj" fmla="val 9464"/>
              </a:avLst>
            </a:prstGeom>
            <a:solidFill>
              <a:schemeClr val="accent6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60E058CE-3BA5-F148-BC83-6D9F5837DC16}"/>
                </a:ext>
              </a:extLst>
            </p:cNvPr>
            <p:cNvSpPr/>
            <p:nvPr/>
          </p:nvSpPr>
          <p:spPr>
            <a:xfrm>
              <a:off x="2530199" y="1342504"/>
              <a:ext cx="8186738" cy="1143000"/>
            </a:xfrm>
            <a:prstGeom prst="roundRect">
              <a:avLst>
                <a:gd name="adj" fmla="val 9464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7B102C0-91D1-1942-924C-2752D478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3" name="Text Placeholder 96">
            <a:extLst>
              <a:ext uri="{FF2B5EF4-FFF2-40B4-BE49-F238E27FC236}">
                <a16:creationId xmlns:a16="http://schemas.microsoft.com/office/drawing/2014/main" id="{359FD36C-EC35-CE46-B76A-80B5AA10139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45311" y="1338070"/>
            <a:ext cx="1822450" cy="45720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accent6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4" name="Text Placeholder 96">
            <a:extLst>
              <a:ext uri="{FF2B5EF4-FFF2-40B4-BE49-F238E27FC236}">
                <a16:creationId xmlns:a16="http://schemas.microsoft.com/office/drawing/2014/main" id="{499D253E-590A-184F-B640-8E9657FCE23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59495" y="1338070"/>
            <a:ext cx="1822450" cy="45720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accent6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5" name="Text Placeholder 96">
            <a:extLst>
              <a:ext uri="{FF2B5EF4-FFF2-40B4-BE49-F238E27FC236}">
                <a16:creationId xmlns:a16="http://schemas.microsoft.com/office/drawing/2014/main" id="{6DA64126-B0B7-9540-ADA1-A2F3045B86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00535" y="1338070"/>
            <a:ext cx="1822450" cy="457200"/>
          </a:xfrm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accent6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077731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iner Slide - White back">
    <p:bg>
      <p:bgPr>
        <a:solidFill>
          <a:schemeClr val="accent6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 Placeholder 96">
            <a:extLst>
              <a:ext uri="{FF2B5EF4-FFF2-40B4-BE49-F238E27FC236}">
                <a16:creationId xmlns:a16="http://schemas.microsoft.com/office/drawing/2014/main" id="{AE57E578-DC52-A749-8936-9281925936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8513" y="1727359"/>
            <a:ext cx="1822450" cy="457200"/>
          </a:xfrm>
        </p:spPr>
        <p:txBody>
          <a:bodyPr>
            <a:noAutofit/>
          </a:bodyPr>
          <a:lstStyle>
            <a:lvl1pPr marL="0" indent="0" algn="r">
              <a:buNone/>
              <a:defRPr sz="1400">
                <a:solidFill>
                  <a:schemeClr val="accent1"/>
                </a:solidFill>
                <a:latin typeface="+mj-lt"/>
              </a:defRPr>
            </a:lvl1pPr>
            <a:lvl2pPr marL="457200" indent="0" algn="r">
              <a:buNone/>
              <a:defRPr sz="1400">
                <a:latin typeface="+mj-lt"/>
              </a:defRPr>
            </a:lvl2pPr>
            <a:lvl3pPr marL="914400" indent="0" algn="r">
              <a:buNone/>
              <a:defRPr sz="1400">
                <a:latin typeface="+mj-lt"/>
              </a:defRPr>
            </a:lvl3pPr>
            <a:lvl4pPr marL="1371600" indent="0" algn="r">
              <a:buNone/>
              <a:defRPr sz="1400">
                <a:latin typeface="+mj-lt"/>
              </a:defRPr>
            </a:lvl4pPr>
            <a:lvl5pPr marL="1828800" indent="0" algn="r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102C0-91D1-1942-924C-2752D478D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DC61A9F-0114-8544-A730-B14BFF811588}"/>
              </a:ext>
            </a:extLst>
          </p:cNvPr>
          <p:cNvGrpSpPr/>
          <p:nvPr userDrawn="1"/>
        </p:nvGrpSpPr>
        <p:grpSpPr>
          <a:xfrm>
            <a:off x="2743200" y="1385501"/>
            <a:ext cx="8732701" cy="4615254"/>
            <a:chOff x="2886075" y="1300163"/>
            <a:chExt cx="8271709" cy="116334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0131899E-8828-0345-84D0-B51E8A368C9E}"/>
                </a:ext>
              </a:extLst>
            </p:cNvPr>
            <p:cNvSpPr/>
            <p:nvPr/>
          </p:nvSpPr>
          <p:spPr>
            <a:xfrm>
              <a:off x="2899609" y="1320512"/>
              <a:ext cx="8258175" cy="1143000"/>
            </a:xfrm>
            <a:prstGeom prst="roundRect">
              <a:avLst>
                <a:gd name="adj" fmla="val 613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BA5C604D-35D0-FD47-8908-DF83F5AE60E7}"/>
                </a:ext>
              </a:extLst>
            </p:cNvPr>
            <p:cNvSpPr/>
            <p:nvPr/>
          </p:nvSpPr>
          <p:spPr>
            <a:xfrm>
              <a:off x="2886075" y="1300163"/>
              <a:ext cx="8186738" cy="1143000"/>
            </a:xfrm>
            <a:prstGeom prst="roundRect">
              <a:avLst>
                <a:gd name="adj" fmla="val 5472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0137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Pic left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08576" y="927100"/>
            <a:ext cx="7265924" cy="55372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576" y="288925"/>
            <a:ext cx="6059424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088D1-C40C-4C42-8782-31688EAE08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439242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5F5DC03-2249-3348-B493-AF17124FB8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1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indent="0" algn="ct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1000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121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noProof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8A5B113D-07FF-B54F-AB84-551C86C434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57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Pic right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indoor&#10;&#10;Description automatically generated">
            <a:extLst>
              <a:ext uri="{FF2B5EF4-FFF2-40B4-BE49-F238E27FC236}">
                <a16:creationId xmlns:a16="http://schemas.microsoft.com/office/drawing/2014/main" id="{9BDDFE60-CE2E-8946-AF14-1E21C8B42D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52758" y="0"/>
            <a:ext cx="4439242" cy="6858000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9716" y="927100"/>
            <a:ext cx="7265924" cy="5537200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16" y="288925"/>
            <a:ext cx="6059424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3D06E44A-2945-F044-8CFF-7E7FEBBDD09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0B4166-5702-0346-A2B2-6E7B1B59791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>
              <a:solidFill>
                <a:schemeClr val="bg2">
                  <a:lumMod val="5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3967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Pic bottom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onitor, indoor&#10;&#10;Description automatically generated">
            <a:extLst>
              <a:ext uri="{FF2B5EF4-FFF2-40B4-BE49-F238E27FC236}">
                <a16:creationId xmlns:a16="http://schemas.microsoft.com/office/drawing/2014/main" id="{B0E8C567-710F-F440-BD9C-279ABC9F95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39286"/>
            <a:ext cx="12192000" cy="2918714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9716" y="927100"/>
            <a:ext cx="11560908" cy="2828036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16" y="288925"/>
            <a:ext cx="10329516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F5DC03-2249-3348-B493-AF17124FB83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1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indent="0" algn="ct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1000" b="0" i="0" noProof="0" smtClean="0">
                <a:solidFill>
                  <a:schemeClr val="bg2">
                    <a:lumMod val="75000"/>
                  </a:schemeClr>
                </a:solidFill>
                <a:latin typeface="+mn-lt"/>
                <a:cs typeface="Arial" charset="0"/>
              </a:rPr>
              <a:pPr marL="0" marR="0" indent="0" algn="ctr" defTabSz="9121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noProof="0">
              <a:solidFill>
                <a:schemeClr val="bg2">
                  <a:lumMod val="75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001E67F7-5C37-3A43-B79C-AB81624591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FFE0A83-EC07-0145-B88B-291E3C9EFB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>
              <a:solidFill>
                <a:schemeClr val="bg2">
                  <a:lumMod val="5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2656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Slide - Pic header">
    <p:bg>
      <p:bgPr>
        <a:solidFill>
          <a:schemeClr val="tx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object, indoor&#10;&#10;Description automatically generated">
            <a:extLst>
              <a:ext uri="{FF2B5EF4-FFF2-40B4-BE49-F238E27FC236}">
                <a16:creationId xmlns:a16="http://schemas.microsoft.com/office/drawing/2014/main" id="{B879A35F-1CFF-9E49-A681-B4DA1BD65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2918714"/>
          </a:xfrm>
          <a:prstGeom prst="rect">
            <a:avLst/>
          </a:prstGeom>
        </p:spPr>
      </p:pic>
      <p:sp>
        <p:nvSpPr>
          <p:cNvPr id="6" name="Content Placeholder 9">
            <a:extLst>
              <a:ext uri="{FF2B5EF4-FFF2-40B4-BE49-F238E27FC236}">
                <a16:creationId xmlns:a16="http://schemas.microsoft.com/office/drawing/2014/main" id="{5DE78542-C614-4845-96D0-AA99D4B3FDE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89716" y="3640848"/>
            <a:ext cx="11560908" cy="2828036"/>
          </a:xfrm>
        </p:spPr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  <a:lvl2pPr>
              <a:defRPr>
                <a:solidFill>
                  <a:schemeClr val="bg2">
                    <a:lumMod val="25000"/>
                  </a:schemeClr>
                </a:solidFill>
              </a:defRPr>
            </a:lvl2pPr>
            <a:lvl3pPr>
              <a:defRPr>
                <a:solidFill>
                  <a:schemeClr val="bg2">
                    <a:lumMod val="25000"/>
                  </a:schemeClr>
                </a:solidFill>
              </a:defRPr>
            </a:lvl3pPr>
            <a:lvl4pPr>
              <a:defRPr>
                <a:solidFill>
                  <a:schemeClr val="bg2">
                    <a:lumMod val="25000"/>
                  </a:schemeClr>
                </a:solidFill>
              </a:defRPr>
            </a:lvl4pPr>
            <a:lvl5pPr>
              <a:defRPr>
                <a:solidFill>
                  <a:schemeClr val="bg2">
                    <a:lumMod val="2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C1A938B3-B0B5-6F40-B575-D6D11CB28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716" y="3002673"/>
            <a:ext cx="10329516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0F0716E-0F93-3448-804E-E21FDACCB31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7739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2A6C841-1D25-B842-8DB2-C047C5F4C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867" y="288925"/>
            <a:ext cx="7929033" cy="6137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8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“Click to edit Master title style”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2812E72-6B5B-5C4E-8208-064FF02C7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A6BF75-3F66-B74B-9EDC-AF9DC62E593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5175" y="5510784"/>
            <a:ext cx="3543300" cy="910654"/>
          </a:xfrm>
        </p:spPr>
        <p:txBody>
          <a:bodyPr anchor="b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229985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ver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12D5CE-C4A9-7D43-A371-7B9020C652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7839"/>
            <a:ext cx="12178064" cy="6850161"/>
          </a:xfrm>
          <a:prstGeom prst="rect">
            <a:avLst/>
          </a:prstGeom>
        </p:spPr>
      </p:pic>
      <p:sp>
        <p:nvSpPr>
          <p:cNvPr id="13" name="Text Placeholder 17">
            <a:extLst>
              <a:ext uri="{FF2B5EF4-FFF2-40B4-BE49-F238E27FC236}">
                <a16:creationId xmlns:a16="http://schemas.microsoft.com/office/drawing/2014/main" id="{E73B82FB-1B87-3A41-850B-A6D2821EA82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4D521C7-9933-A141-9AA9-D4AC3D186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4468587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58C21C8A-CE4A-7E49-97CD-20720259039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2" y="6372226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Edit date, name or version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D93EA0-45F5-4448-B4FD-A67F45AD710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>
              <a:solidFill>
                <a:schemeClr val="bg1">
                  <a:lumMod val="60000"/>
                  <a:lumOff val="4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02076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2A6C841-1D25-B842-8DB2-C047C5F4C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867" y="288925"/>
            <a:ext cx="7929033" cy="2931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“Click to edit Master title style”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2812E72-6B5B-5C4E-8208-064FF02C7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5BF98A-4E60-1E48-98EB-B58FBA3F58A4}"/>
              </a:ext>
            </a:extLst>
          </p:cNvPr>
          <p:cNvCxnSpPr/>
          <p:nvPr userDrawn="1"/>
        </p:nvCxnSpPr>
        <p:spPr>
          <a:xfrm>
            <a:off x="286603" y="3343701"/>
            <a:ext cx="1169613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7FFB1F1-6B28-C640-A34D-2CAB7F198E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38" y="3486150"/>
            <a:ext cx="7929562" cy="2994025"/>
          </a:xfrm>
        </p:spPr>
        <p:txBody>
          <a:bodyPr>
            <a:normAutofit/>
          </a:bodyPr>
          <a:lstStyle>
            <a:lvl1pPr marL="0" indent="0">
              <a:buNone/>
              <a:defRPr sz="5400"/>
            </a:lvl1pPr>
          </a:lstStyle>
          <a:p>
            <a:pPr lvl="0"/>
            <a:r>
              <a:rPr lang="en-US"/>
              <a:t>“Click to edit Master title style”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934DB1F-8556-C947-9C8C-5DF1159B387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85175" y="2304817"/>
            <a:ext cx="3543300" cy="910654"/>
          </a:xfrm>
        </p:spPr>
        <p:txBody>
          <a:bodyPr anchor="b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69C9ADA-8737-D34D-8FC6-330578B78301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85175" y="3463057"/>
            <a:ext cx="3543300" cy="910654"/>
          </a:xfrm>
        </p:spPr>
        <p:txBody>
          <a:bodyPr anchor="t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40831388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2A6C841-1D25-B842-8DB2-C047C5F4C4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2342" y="288925"/>
            <a:ext cx="7929033" cy="29319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sz="54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“Click to edit Master title style”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82812E72-6B5B-5C4E-8208-064FF02C7A3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75BF98A-4E60-1E48-98EB-B58FBA3F58A4}"/>
              </a:ext>
            </a:extLst>
          </p:cNvPr>
          <p:cNvCxnSpPr/>
          <p:nvPr userDrawn="1"/>
        </p:nvCxnSpPr>
        <p:spPr>
          <a:xfrm>
            <a:off x="286603" y="3343701"/>
            <a:ext cx="11696131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54473A4A-A88F-044C-9A71-4BB490A77E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7338" y="3497263"/>
            <a:ext cx="5707062" cy="186690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“Click to edit Master title style”</a:t>
            </a:r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0DD41FCC-FD36-F140-AE83-9D8577150F5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72483" y="3497263"/>
            <a:ext cx="5782097" cy="1866900"/>
          </a:xfrm>
        </p:spPr>
        <p:txBody>
          <a:bodyPr>
            <a:normAutofit/>
          </a:bodyPr>
          <a:lstStyle>
            <a:lvl1pPr marL="0" indent="0">
              <a:buNone/>
              <a:defRPr sz="4000"/>
            </a:lvl1pPr>
          </a:lstStyle>
          <a:p>
            <a:pPr lvl="0"/>
            <a:r>
              <a:rPr lang="en-US"/>
              <a:t>“Click to edit Master title style”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8E02BEB-BF90-5D44-B5C5-97C867F4417F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85175" y="2304817"/>
            <a:ext cx="3543300" cy="910654"/>
          </a:xfrm>
        </p:spPr>
        <p:txBody>
          <a:bodyPr anchor="b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EC548B8-6D2A-6041-B24B-23F67C04F69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190615" y="5511313"/>
            <a:ext cx="4096214" cy="910654"/>
          </a:xfrm>
        </p:spPr>
        <p:txBody>
          <a:bodyPr anchor="t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99D944A-8E82-1F43-9D26-2EA3F5FE03F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89687" y="5511313"/>
            <a:ext cx="4096214" cy="910654"/>
          </a:xfrm>
        </p:spPr>
        <p:txBody>
          <a:bodyPr anchor="t"/>
          <a:lstStyle>
            <a:lvl1pPr marL="342900" indent="-342900">
              <a:buFont typeface="System Font Regular"/>
              <a:buChar char="⁃"/>
              <a:defRPr/>
            </a:lvl1pPr>
            <a:lvl2pPr marL="457200" indent="0">
              <a:buFont typeface="System Font Regular"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7327180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Bac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ofttek-White.wmf">
            <a:extLst>
              <a:ext uri="{FF2B5EF4-FFF2-40B4-BE49-F238E27FC236}">
                <a16:creationId xmlns:a16="http://schemas.microsoft.com/office/drawing/2014/main" id="{DE756E6B-B838-4D4E-B77A-4C727CF7C4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" y="5887233"/>
            <a:ext cx="1307770" cy="6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34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ustry-specific Cover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C0982F-2894-F34E-9D19-BFF46D38A7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1127"/>
          <a:stretch/>
        </p:blipFill>
        <p:spPr>
          <a:xfrm>
            <a:off x="0" y="4211392"/>
            <a:ext cx="12191999" cy="2665928"/>
          </a:xfrm>
          <a:prstGeom prst="rect">
            <a:avLst/>
          </a:prstGeom>
        </p:spPr>
      </p:pic>
      <p:sp>
        <p:nvSpPr>
          <p:cNvPr id="5" name="Text Placeholder 17">
            <a:extLst>
              <a:ext uri="{FF2B5EF4-FFF2-40B4-BE49-F238E27FC236}">
                <a16:creationId xmlns:a16="http://schemas.microsoft.com/office/drawing/2014/main" id="{03B3DD6E-E91E-B248-877A-1CB135E7C30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850526"/>
            <a:ext cx="8241743" cy="3359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F003820-AA7E-FC41-902A-D78A79918E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7513" y="4468587"/>
            <a:ext cx="8245542" cy="1311727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Industry-specific Cover</a:t>
            </a:r>
          </a:p>
        </p:txBody>
      </p:sp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CB5203C8-9532-2548-8B7C-C0F9AEEFEF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272" y="6372226"/>
            <a:ext cx="2691141" cy="25717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60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Edit date, name or version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29D1C6-F39F-1242-BFE2-F832C1CC8A3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>
                <a:solidFill>
                  <a:schemeClr val="tx1"/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>
              <a:solidFill>
                <a:schemeClr val="tx1"/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194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942794-57BC-C145-A2E4-11E38B9D8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4154272"/>
            <a:ext cx="4848552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427721-A7EE-A94E-AF82-B30522FA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3" y="1725399"/>
            <a:ext cx="4848551" cy="2322739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 descr="Softtek-White.wmf">
            <a:extLst>
              <a:ext uri="{FF2B5EF4-FFF2-40B4-BE49-F238E27FC236}">
                <a16:creationId xmlns:a16="http://schemas.microsoft.com/office/drawing/2014/main" id="{995C840A-BF3D-FC45-913E-3EE5299C8C2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671515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50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7">
            <a:extLst>
              <a:ext uri="{FF2B5EF4-FFF2-40B4-BE49-F238E27FC236}">
                <a16:creationId xmlns:a16="http://schemas.microsoft.com/office/drawing/2014/main" id="{A2942794-57BC-C145-A2E4-11E38B9D88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273" y="5908242"/>
            <a:ext cx="4848552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427721-A7EE-A94E-AF82-B30522FA1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7514" y="3479369"/>
            <a:ext cx="4807450" cy="2322739"/>
          </a:xfrm>
          <a:prstGeom prst="rect">
            <a:avLst/>
          </a:prstGeom>
        </p:spPr>
        <p:txBody>
          <a:bodyPr anchor="b"/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 descr="Softtek-White.wmf">
            <a:extLst>
              <a:ext uri="{FF2B5EF4-FFF2-40B4-BE49-F238E27FC236}">
                <a16:creationId xmlns:a16="http://schemas.microsoft.com/office/drawing/2014/main" id="{7CC27DB1-A3E5-CD40-B20E-F30DBC3B37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23332" y="671515"/>
            <a:ext cx="2194511" cy="11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83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- Time to Evolv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>
            <a:extLst>
              <a:ext uri="{FF2B5EF4-FFF2-40B4-BE49-F238E27FC236}">
                <a16:creationId xmlns:a16="http://schemas.microsoft.com/office/drawing/2014/main" id="{303B8FCC-CB3A-994D-ABE1-1450D0A53B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94533" y="5358952"/>
            <a:ext cx="4848552" cy="3286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995">
                <a:solidFill>
                  <a:schemeClr val="tx1"/>
                </a:solidFill>
                <a:effectLst/>
                <a:latin typeface="+mn-lt"/>
                <a:cs typeface="Arial" pitchFamily="34" charset="0"/>
              </a:defRPr>
            </a:lvl1pPr>
            <a:lvl2pPr marL="0" indent="0" algn="l">
              <a:buNone/>
              <a:defRPr sz="1596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12193" indent="0">
              <a:buNone/>
              <a:defRPr sz="1795"/>
            </a:lvl3pPr>
            <a:lvl4pPr marL="1368290" indent="0">
              <a:buNone/>
              <a:defRPr sz="1795"/>
            </a:lvl4pPr>
            <a:lvl5pPr marL="1824387" indent="0">
              <a:buNone/>
              <a:defRPr sz="1795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47CF846-EF40-6246-B472-0257AFB53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2773" y="2930079"/>
            <a:ext cx="4848551" cy="2322739"/>
          </a:xfrm>
          <a:prstGeom prst="rect">
            <a:avLst/>
          </a:prstGeom>
        </p:spPr>
        <p:txBody>
          <a:bodyPr anchor="b"/>
          <a:lstStyle>
            <a:lvl1pPr algn="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A52AC1D-9471-C042-8CB2-B964DE78337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2C4BD95-7E8D-404A-BBED-5CB2515D638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718" y="651828"/>
            <a:ext cx="2451590" cy="245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25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Back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ofttek-White.wmf">
            <a:extLst>
              <a:ext uri="{FF2B5EF4-FFF2-40B4-BE49-F238E27FC236}">
                <a16:creationId xmlns:a16="http://schemas.microsoft.com/office/drawing/2014/main" id="{DE756E6B-B838-4D4E-B77A-4C727CF7C4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428" y="5887233"/>
            <a:ext cx="1307770" cy="66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743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microsoft.com/office/2007/relationships/hdphoto" Target="../media/hdphoto2.wdp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image" Target="../media/image15.png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1394A97-10BB-7246-ADE3-4F389BBC655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>
                <a:solidFill>
                  <a:schemeClr val="bg1">
                    <a:lumMod val="60000"/>
                    <a:lumOff val="4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>
              <a:solidFill>
                <a:schemeClr val="bg1">
                  <a:lumMod val="60000"/>
                  <a:lumOff val="4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1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9" r:id="rId2"/>
    <p:sldLayoutId id="2147483678" r:id="rId3"/>
    <p:sldLayoutId id="2147483680" r:id="rId4"/>
    <p:sldLayoutId id="2147483748" r:id="rId5"/>
    <p:sldLayoutId id="2147483705" r:id="rId6"/>
    <p:sldLayoutId id="2147483707" r:id="rId7"/>
    <p:sldLayoutId id="2147483729" r:id="rId8"/>
    <p:sldLayoutId id="2147483690" r:id="rId9"/>
    <p:sldLayoutId id="2147483698" r:id="rId10"/>
    <p:sldLayoutId id="2147483664" r:id="rId11"/>
    <p:sldLayoutId id="2147483730" r:id="rId12"/>
    <p:sldLayoutId id="2147483711" r:id="rId13"/>
    <p:sldLayoutId id="2147483700" r:id="rId14"/>
    <p:sldLayoutId id="2147483699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B585E4-3078-C441-B363-83889248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7" y="288925"/>
            <a:ext cx="10380133" cy="454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852A21-A9AE-AB4D-BADB-976AF356D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49" y="933450"/>
            <a:ext cx="11634107" cy="55308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27C0A5-9349-1349-8AED-2BCF014BA15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73161" y="6528459"/>
            <a:ext cx="310481" cy="238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 anchor="ctr"/>
          <a:lstStyle/>
          <a:p>
            <a:pPr marL="0" marR="0" indent="0" algn="ct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6AD8C7C-CCBC-854D-A681-3946D5D911B7}" type="slidenum">
              <a:rPr lang="en-US" sz="1000" b="0" i="0" noProof="0" smtClean="0">
                <a:solidFill>
                  <a:schemeClr val="tx1">
                    <a:lumMod val="60000"/>
                    <a:lumOff val="40000"/>
                  </a:schemeClr>
                </a:solidFill>
                <a:latin typeface="+mn-lt"/>
                <a:cs typeface="Arial" charset="0"/>
              </a:rPr>
              <a:pPr marL="0" marR="0" indent="0" algn="ctr" defTabSz="9121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b="0" i="0" noProof="0">
              <a:solidFill>
                <a:schemeClr val="tx1">
                  <a:lumMod val="60000"/>
                  <a:lumOff val="40000"/>
                </a:schemeClr>
              </a:solidFill>
              <a:latin typeface="+mn-lt"/>
              <a:cs typeface="Arial" charset="0"/>
            </a:endParaRPr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1DA136A-A225-EF4E-8D0A-0ADCD6D730A3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screen">
            <a:alphaModFix/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rightnessContrast bright="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7334" y="419692"/>
            <a:ext cx="1003990" cy="23213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5DBD54-B312-6A4A-84FD-5D4D4EB3098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360228" y="6578023"/>
            <a:ext cx="3695848" cy="171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All</a:t>
            </a:r>
            <a:r>
              <a:rPr lang="en-US" sz="800" baseline="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Rights Reserved 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©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Valores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Corporativos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</a:t>
            </a:r>
            <a:r>
              <a:rPr lang="en-US" sz="800" noProof="0" err="1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Softtek</a:t>
            </a:r>
            <a:r>
              <a:rPr lang="en-US" sz="800" noProof="0">
                <a:solidFill>
                  <a:schemeClr val="bg2">
                    <a:lumMod val="50000"/>
                  </a:schemeClr>
                </a:solidFill>
                <a:latin typeface="Franklin Gothic Book" panose="020B0503020102020204" pitchFamily="34" charset="0"/>
                <a:cs typeface="Arial" charset="0"/>
              </a:rPr>
              <a:t> S.A. de C.V. 2019 | Internal</a:t>
            </a:r>
            <a:endParaRPr lang="en-US" sz="798" noProof="0">
              <a:solidFill>
                <a:schemeClr val="bg2">
                  <a:lumMod val="50000"/>
                </a:schemeClr>
              </a:solidFill>
              <a:latin typeface="Franklin Gothic Book" panose="020B05030201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93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84" r:id="rId2"/>
    <p:sldLayoutId id="2147483691" r:id="rId3"/>
    <p:sldLayoutId id="2147483696" r:id="rId4"/>
    <p:sldLayoutId id="2147483692" r:id="rId5"/>
    <p:sldLayoutId id="2147483693" r:id="rId6"/>
    <p:sldLayoutId id="2147483712" r:id="rId7"/>
    <p:sldLayoutId id="2147483685" r:id="rId8"/>
    <p:sldLayoutId id="2147483727" r:id="rId9"/>
    <p:sldLayoutId id="2147483728" r:id="rId10"/>
    <p:sldLayoutId id="2147483751" r:id="rId11"/>
    <p:sldLayoutId id="2147483753" r:id="rId12"/>
    <p:sldLayoutId id="2147483755" r:id="rId13"/>
    <p:sldLayoutId id="2147483754" r:id="rId14"/>
    <p:sldLayoutId id="2147483731" r:id="rId15"/>
    <p:sldLayoutId id="2147483743" r:id="rId16"/>
    <p:sldLayoutId id="2147483744" r:id="rId17"/>
    <p:sldLayoutId id="2147483745" r:id="rId18"/>
    <p:sldLayoutId id="2147483669" r:id="rId19"/>
    <p:sldLayoutId id="2147483701" r:id="rId20"/>
    <p:sldLayoutId id="2147483702" r:id="rId21"/>
    <p:sldLayoutId id="2147483703" r:id="rId22"/>
    <p:sldLayoutId id="2147483670" r:id="rId23"/>
    <p:sldLayoutId id="2147483746" r:id="rId24"/>
    <p:sldLayoutId id="2147483747" r:id="rId25"/>
    <p:sldLayoutId id="2147483756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5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918F4EE-306B-F84B-9767-0336A73C7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946097"/>
              </p:ext>
            </p:extLst>
          </p:nvPr>
        </p:nvGraphicFramePr>
        <p:xfrm>
          <a:off x="1204610" y="2189363"/>
          <a:ext cx="10124438" cy="69993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0622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62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586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</a:rPr>
                        <a:t>Audience / Viewership</a:t>
                      </a:r>
                    </a:p>
                  </a:txBody>
                  <a:tcPr marL="122444" marR="122444" marT="45593" marB="455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</a:rPr>
                        <a:t>Purpose</a:t>
                      </a:r>
                    </a:p>
                  </a:txBody>
                  <a:tcPr marL="122444" marR="122444" marT="45593" marB="4559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558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D9DBFE9-13C1-EF4E-8E26-719886202E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184432"/>
              </p:ext>
            </p:extLst>
          </p:nvPr>
        </p:nvGraphicFramePr>
        <p:xfrm>
          <a:off x="1204610" y="4104243"/>
          <a:ext cx="10124439" cy="14908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57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7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533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48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204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92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</a:rPr>
                        <a:t>Version No.</a:t>
                      </a:r>
                    </a:p>
                  </a:txBody>
                  <a:tcPr marL="122444" marR="122444" marT="45593" marB="455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</a:rPr>
                        <a:t>Version date</a:t>
                      </a:r>
                    </a:p>
                  </a:txBody>
                  <a:tcPr marL="122444" marR="122444" marT="45593" marB="455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</a:rPr>
                        <a:t>Types of changes</a:t>
                      </a:r>
                    </a:p>
                  </a:txBody>
                  <a:tcPr marL="122444" marR="122444" marT="45593" marB="455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</a:rPr>
                        <a:t>Owner / Author</a:t>
                      </a:r>
                    </a:p>
                  </a:txBody>
                  <a:tcPr marL="122444" marR="122444" marT="45593" marB="45593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noProof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</a:rPr>
                        <a:t>Date of review / Expiration</a:t>
                      </a:r>
                    </a:p>
                  </a:txBody>
                  <a:tcPr marL="122444" marR="122444" marT="45593" marB="4559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871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871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871"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tc>
                  <a:txBody>
                    <a:bodyPr/>
                    <a:lstStyle/>
                    <a:p>
                      <a:endParaRPr lang="en-US" sz="1200">
                        <a:latin typeface="+mj-lt"/>
                      </a:endParaRPr>
                    </a:p>
                  </a:txBody>
                  <a:tcPr marL="122444" marR="122444" marT="45593" marB="45593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83576D5A-D371-4243-AF74-C095F1570FBD}"/>
              </a:ext>
            </a:extLst>
          </p:cNvPr>
          <p:cNvSpPr txBox="1">
            <a:spLocks/>
          </p:cNvSpPr>
          <p:nvPr/>
        </p:nvSpPr>
        <p:spPr bwMode="auto">
          <a:xfrm>
            <a:off x="618597" y="465971"/>
            <a:ext cx="10992314" cy="153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127" tIns="61064" rIns="122127" bIns="61064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49263" indent="-952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1900" b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" charset="0"/>
              </a:rPr>
              <a:t>Document Name:</a:t>
            </a:r>
          </a:p>
          <a:p>
            <a:pPr eaLnBrk="1" hangingPunct="1">
              <a:lnSpc>
                <a:spcPct val="90000"/>
              </a:lnSpc>
              <a:buFont typeface="Arial Rounded MT Bold" charset="0"/>
              <a:buNone/>
            </a:pPr>
            <a:r>
              <a:rPr lang="en-US" sz="1900" b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" charset="0"/>
              </a:rPr>
              <a:t>Data Classification: Internal</a:t>
            </a:r>
          </a:p>
          <a:p>
            <a:pPr eaLnBrk="1" hangingPunct="1">
              <a:lnSpc>
                <a:spcPct val="90000"/>
              </a:lnSpc>
              <a:buFont typeface="Arial Rounded MT Bold" charset="0"/>
              <a:buNone/>
            </a:pPr>
            <a:r>
              <a:rPr lang="en-US" sz="1900" b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" charset="0"/>
              </a:rPr>
              <a:t>Disclaimer</a:t>
            </a:r>
          </a:p>
          <a:p>
            <a:pPr marL="600036" lvl="1" indent="-127216" defTabSz="1221273" eaLnBrk="1" hangingPunct="1">
              <a:spcBef>
                <a:spcPct val="20000"/>
              </a:spcBef>
              <a:buFont typeface="Arial Rounded MT Bold" pitchFamily="34" charset="0"/>
              <a:buChar char="›"/>
              <a:defRPr/>
            </a:pP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Arial" charset="0"/>
              </a:rPr>
              <a:t>The contents of this document are property of </a:t>
            </a:r>
            <a:r>
              <a:rPr lang="en-US" sz="160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Arial" charset="0"/>
              </a:rPr>
              <a:t>Softtek</a:t>
            </a: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Arial" charset="0"/>
              </a:rPr>
              <a:t>, and are classified as Internal. Any reproduction </a:t>
            </a:r>
            <a:b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Arial" charset="0"/>
              </a:rPr>
            </a:b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Arial" charset="0"/>
              </a:rPr>
              <a:t>in whole or in part is strictly prohibited without the written permission of </a:t>
            </a:r>
            <a:r>
              <a:rPr lang="en-US" sz="1600" err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Arial" charset="0"/>
              </a:rPr>
              <a:t>Softtek</a:t>
            </a: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Arial" charset="0"/>
              </a:rPr>
              <a:t>.  </a:t>
            </a:r>
          </a:p>
          <a:p>
            <a:pPr marL="600036" lvl="1" indent="-127216" defTabSz="1221273" eaLnBrk="1" hangingPunct="1">
              <a:spcBef>
                <a:spcPct val="20000"/>
              </a:spcBef>
              <a:buFont typeface="Arial Rounded MT Bold" pitchFamily="34" charset="0"/>
              <a:buChar char="›"/>
              <a:defRPr/>
            </a:pP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Arial" charset="0"/>
              </a:rPr>
              <a:t>This document is subject to change. Comments, corrections or questions should be directed to the author.</a:t>
            </a:r>
            <a:endParaRPr lang="en-US" sz="1600">
              <a:solidFill>
                <a:schemeClr val="tx1">
                  <a:lumMod val="90000"/>
                  <a:lumOff val="10000"/>
                </a:schemeClr>
              </a:solidFill>
              <a:latin typeface="+mn-lt"/>
              <a:cs typeface="Arial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B8D7943-664A-754C-8D19-F6EC27172261}"/>
              </a:ext>
            </a:extLst>
          </p:cNvPr>
          <p:cNvSpPr txBox="1">
            <a:spLocks/>
          </p:cNvSpPr>
          <p:nvPr/>
        </p:nvSpPr>
        <p:spPr bwMode="auto">
          <a:xfrm>
            <a:off x="618597" y="2955316"/>
            <a:ext cx="10992314" cy="1194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2127" tIns="61064" rIns="122127" bIns="61064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449263" indent="-952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1900" b="1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" charset="0"/>
              </a:rPr>
              <a:t>Revision Chart</a:t>
            </a:r>
          </a:p>
          <a:p>
            <a:pPr lvl="1" eaLnBrk="1" hangingPunct="1">
              <a:spcBef>
                <a:spcPct val="20000"/>
              </a:spcBef>
              <a:buFont typeface="Arial Rounded MT Bold" charset="0"/>
              <a:buChar char="›"/>
            </a:pPr>
            <a:r>
              <a:rPr lang="en-US" sz="16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Arial" charset="0"/>
              </a:rPr>
              <a:t>The following chart list the revisions made to this document. Use this to describe the changes and additions each time this document is re-published. The description should be detailed as possible and include the names of the reviewers who request the changes.</a:t>
            </a:r>
          </a:p>
          <a:p>
            <a:pPr lvl="1">
              <a:spcBef>
                <a:spcPct val="20000"/>
              </a:spcBef>
              <a:buFont typeface="Arial Rounded MT Bold" charset="0"/>
              <a:buChar char="›"/>
            </a:pPr>
            <a:endParaRPr lang="en-US" sz="1600">
              <a:solidFill>
                <a:srgbClr val="5F5F5F"/>
              </a:solidFill>
              <a:latin typeface="+mn-lt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765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5798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679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98CB62-ED02-5E41-A2D7-C7B9883B43C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6073" y="5613810"/>
            <a:ext cx="7346342" cy="8686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s-MX" sz="2400"/>
              <a:t>Esteban Barranco, Gerardo Guzmán, Daniel Vera, Miguel Ramírez, Uzmar Gómez</a:t>
            </a:r>
            <a:endParaRPr lang="en-US" sz="2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35B5A24-22A5-4348-939C-3F930E25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073" y="4062187"/>
            <a:ext cx="8245542" cy="1311727"/>
          </a:xfrm>
          <a:prstGeom prst="rect">
            <a:avLst/>
          </a:prstGeom>
        </p:spPr>
        <p:txBody>
          <a:bodyPr/>
          <a:lstStyle/>
          <a:p>
            <a:r>
              <a:rPr lang="es-MX" sz="5400" err="1">
                <a:solidFill>
                  <a:schemeClr val="tx1"/>
                </a:solidFill>
              </a:rPr>
              <a:t>Cryptocurrency</a:t>
            </a:r>
            <a:r>
              <a:rPr lang="es-MX" sz="5400">
                <a:solidFill>
                  <a:schemeClr val="tx1"/>
                </a:solidFill>
              </a:rPr>
              <a:t> </a:t>
            </a:r>
            <a:r>
              <a:rPr lang="es-MX" sz="5400" err="1">
                <a:solidFill>
                  <a:schemeClr val="tx1"/>
                </a:solidFill>
              </a:rPr>
              <a:t>Analysis</a:t>
            </a:r>
            <a:endParaRPr lang="en-US" sz="540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0689C-B600-A942-995A-0CE1768E3E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61832" y="6243638"/>
            <a:ext cx="2691141" cy="257176"/>
          </a:xfrm>
        </p:spPr>
        <p:txBody>
          <a:bodyPr/>
          <a:lstStyle/>
          <a:p>
            <a:r>
              <a:rPr lang="es-MX" err="1">
                <a:cs typeface="Arial"/>
              </a:rPr>
              <a:t>November</a:t>
            </a:r>
            <a:r>
              <a:rPr lang="es-MX">
                <a:cs typeface="Arial"/>
              </a:rPr>
              <a:t> 18, 2019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77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8FE6846-049D-0B4B-A2E9-8A43968743DC}"/>
              </a:ext>
            </a:extLst>
          </p:cNvPr>
          <p:cNvSpPr txBox="1">
            <a:spLocks/>
          </p:cNvSpPr>
          <p:nvPr/>
        </p:nvSpPr>
        <p:spPr>
          <a:xfrm>
            <a:off x="455114" y="1869440"/>
            <a:ext cx="11604806" cy="4358639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/>
              <a:buChar char="•"/>
            </a:pPr>
            <a:r>
              <a:rPr lang="es-MX">
                <a:latin typeface="Franklin Gothic Medium"/>
              </a:rPr>
              <a:t>To provide </a:t>
            </a:r>
            <a:r>
              <a:rPr lang="es-MX" err="1">
                <a:latin typeface="Franklin Gothic Medium"/>
              </a:rPr>
              <a:t>finantial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information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about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different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cryptocurrencies</a:t>
            </a:r>
            <a:endParaRPr lang="es-MX">
              <a:latin typeface="Franklin Gothic Medium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s-MX">
                <a:latin typeface="Franklin Gothic Medium"/>
              </a:rPr>
              <a:t>To develop </a:t>
            </a:r>
            <a:r>
              <a:rPr lang="es-MX" err="1">
                <a:latin typeface="Franklin Gothic Medium"/>
              </a:rPr>
              <a:t>both</a:t>
            </a:r>
            <a:r>
              <a:rPr lang="es-MX">
                <a:latin typeface="Franklin Gothic Medium"/>
              </a:rPr>
              <a:t> a </a:t>
            </a:r>
            <a:r>
              <a:rPr lang="es-MX" err="1">
                <a:latin typeface="Franklin Gothic Medium"/>
              </a:rPr>
              <a:t>timeseries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prediction</a:t>
            </a:r>
            <a:r>
              <a:rPr lang="es-MX">
                <a:latin typeface="Franklin Gothic Medium"/>
              </a:rPr>
              <a:t> and a portfolio </a:t>
            </a:r>
            <a:r>
              <a:rPr lang="es-MX" err="1">
                <a:latin typeface="Franklin Gothic Medium"/>
              </a:rPr>
              <a:t>of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this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cryptocurrencies</a:t>
            </a: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s-MX">
                <a:latin typeface="Franklin Gothic Medium"/>
              </a:rPr>
              <a:t>To inform </a:t>
            </a:r>
            <a:r>
              <a:rPr lang="es-MX" err="1">
                <a:latin typeface="Franklin Gothic Medium"/>
              </a:rPr>
              <a:t>of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the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expected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return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percentage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of</a:t>
            </a:r>
            <a:r>
              <a:rPr lang="es-MX">
                <a:latin typeface="Franklin Gothic Medium"/>
              </a:rPr>
              <a:t> a </a:t>
            </a:r>
            <a:r>
              <a:rPr lang="es-MX" err="1">
                <a:latin typeface="Franklin Gothic Medium"/>
              </a:rPr>
              <a:t>certain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investment</a:t>
            </a:r>
            <a:endParaRPr lang="es-MX">
              <a:latin typeface="Franklin Gothic Medium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s-MX">
                <a:latin typeface="Franklin Gothic Medium"/>
              </a:rPr>
              <a:t>To use </a:t>
            </a:r>
            <a:r>
              <a:rPr lang="es-MX" err="1">
                <a:latin typeface="Franklin Gothic Medium"/>
              </a:rPr>
              <a:t>an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algorithm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that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could</a:t>
            </a:r>
            <a:r>
              <a:rPr lang="es-MX">
                <a:latin typeface="Franklin Gothic Medium"/>
              </a:rPr>
              <a:t> be </a:t>
            </a:r>
            <a:r>
              <a:rPr lang="es-MX" err="1">
                <a:latin typeface="Franklin Gothic Medium"/>
              </a:rPr>
              <a:t>implemented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for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different</a:t>
            </a:r>
            <a:r>
              <a:rPr lang="es-MX">
                <a:latin typeface="Franklin Gothic Medium"/>
              </a:rPr>
              <a:t> </a:t>
            </a:r>
            <a:r>
              <a:rPr lang="es-MX" err="1">
                <a:latin typeface="Franklin Gothic Medium"/>
              </a:rPr>
              <a:t>markets</a:t>
            </a:r>
            <a:endParaRPr lang="es-MX">
              <a:latin typeface="Franklin Gothic Medium"/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3AD8475F-0D76-D042-BEBA-AED99352653F}"/>
              </a:ext>
            </a:extLst>
          </p:cNvPr>
          <p:cNvSpPr txBox="1">
            <a:spLocks/>
          </p:cNvSpPr>
          <p:nvPr/>
        </p:nvSpPr>
        <p:spPr>
          <a:xfrm>
            <a:off x="455114" y="538479"/>
            <a:ext cx="7987846" cy="61511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/>
              <a:t>Project </a:t>
            </a:r>
            <a:r>
              <a:rPr lang="es-MX" err="1"/>
              <a:t>goals</a:t>
            </a:r>
            <a:r>
              <a:rPr lang="es-MX"/>
              <a:t> and </a:t>
            </a:r>
            <a:r>
              <a:rPr lang="es-MX" err="1"/>
              <a:t>objectives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80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534" y="468842"/>
            <a:ext cx="9272693" cy="60515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MX" sz="4400"/>
              <a:t>App </a:t>
            </a:r>
            <a:r>
              <a:rPr lang="es-MX" sz="4400" err="1"/>
              <a:t>presentation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238295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35B5A24-22A5-4348-939C-3F930E25A8AE}"/>
              </a:ext>
            </a:extLst>
          </p:cNvPr>
          <p:cNvSpPr txBox="1">
            <a:spLocks/>
          </p:cNvSpPr>
          <p:nvPr/>
        </p:nvSpPr>
        <p:spPr>
          <a:xfrm>
            <a:off x="516073" y="374909"/>
            <a:ext cx="8245542" cy="660017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 err="1"/>
              <a:t>Technology</a:t>
            </a:r>
            <a:r>
              <a:rPr lang="es-MX" sz="4400"/>
              <a:t> and Tools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35B5A24-22A5-4348-939C-3F930E25A8AE}"/>
              </a:ext>
            </a:extLst>
          </p:cNvPr>
          <p:cNvSpPr txBox="1">
            <a:spLocks/>
          </p:cNvSpPr>
          <p:nvPr/>
        </p:nvSpPr>
        <p:spPr>
          <a:xfrm>
            <a:off x="516072" y="1451067"/>
            <a:ext cx="11076487" cy="412677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s-MX" sz="2800"/>
              <a:t>Python</a:t>
            </a:r>
            <a:endParaRPr lang="en-US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s-MX" sz="2800" err="1"/>
              <a:t>Flask</a:t>
            </a:r>
            <a:endParaRPr lang="es-MX" sz="2800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s-MX" sz="2800" err="1"/>
              <a:t>Docker</a:t>
            </a:r>
            <a:endParaRPr lang="es-MX" sz="2800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s-MX" sz="2800" err="1"/>
              <a:t>MongoDB</a:t>
            </a:r>
            <a:endParaRPr lang="es-MX" sz="2800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s-MX" sz="2800"/>
              <a:t>SQL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049" y="1517456"/>
            <a:ext cx="1359266" cy="135926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129" y="3509776"/>
            <a:ext cx="1705942" cy="146128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219" y="3286813"/>
            <a:ext cx="1919746" cy="191974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425" y="807791"/>
            <a:ext cx="2783281" cy="278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920" y="80552"/>
            <a:ext cx="10265297" cy="1324629"/>
          </a:xfrm>
        </p:spPr>
        <p:txBody>
          <a:bodyPr>
            <a:normAutofit/>
          </a:bodyPr>
          <a:lstStyle/>
          <a:p>
            <a:r>
              <a:rPr lang="es-MX" sz="4400"/>
              <a:t>Time series algorithm Facebook </a:t>
            </a:r>
            <a:r>
              <a:rPr lang="es-MX" sz="4400" err="1"/>
              <a:t>Prophet</a:t>
            </a:r>
            <a:r>
              <a:rPr lang="es-MX" sz="4400"/>
              <a:t> </a:t>
            </a:r>
            <a:endParaRPr lang="en-US" sz="440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8FE6846-049D-0B4B-A2E9-8A43968743DC}"/>
              </a:ext>
            </a:extLst>
          </p:cNvPr>
          <p:cNvSpPr txBox="1">
            <a:spLocks/>
          </p:cNvSpPr>
          <p:nvPr/>
        </p:nvSpPr>
        <p:spPr>
          <a:xfrm>
            <a:off x="237542" y="1402041"/>
            <a:ext cx="7122989" cy="4108654"/>
          </a:xfrm>
          <a:prstGeom prst="rect">
            <a:avLst/>
          </a:prstGeom>
        </p:spPr>
        <p:txBody>
          <a:bodyPr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/>
              <a:buChar char="•"/>
            </a:pPr>
            <a:r>
              <a:rPr lang="es-MX">
                <a:solidFill>
                  <a:schemeClr val="bg1"/>
                </a:solidFill>
                <a:latin typeface="Franklin Gothic Medium"/>
              </a:rPr>
              <a:t>Uses a </a:t>
            </a:r>
            <a:r>
              <a:rPr lang="es-MX" err="1">
                <a:solidFill>
                  <a:schemeClr val="bg1"/>
                </a:solidFill>
                <a:latin typeface="Franklin Gothic Medium"/>
              </a:rPr>
              <a:t>forecasting</a:t>
            </a:r>
            <a:r>
              <a:rPr lang="es-MX">
                <a:solidFill>
                  <a:schemeClr val="bg1"/>
                </a:solidFill>
                <a:latin typeface="Franklin Gothic Medium"/>
              </a:rPr>
              <a:t> </a:t>
            </a:r>
            <a:r>
              <a:rPr lang="es-MX" err="1">
                <a:solidFill>
                  <a:schemeClr val="bg1"/>
                </a:solidFill>
                <a:latin typeface="Franklin Gothic Medium"/>
              </a:rPr>
              <a:t>model</a:t>
            </a:r>
            <a:endParaRPr lang="es-MX">
              <a:solidFill>
                <a:schemeClr val="bg1"/>
              </a:solidFill>
              <a:latin typeface="Franklin Gothic Medium"/>
            </a:endParaRPr>
          </a:p>
          <a:p>
            <a:pPr>
              <a:lnSpc>
                <a:spcPct val="150000"/>
              </a:lnSpc>
              <a:buFont typeface="Arial"/>
              <a:buChar char="•"/>
            </a:pPr>
            <a:r>
              <a:rPr lang="es-MX" err="1">
                <a:solidFill>
                  <a:schemeClr val="bg1"/>
                </a:solidFill>
                <a:latin typeface="Franklin Gothic Medium"/>
              </a:rPr>
              <a:t>It</a:t>
            </a:r>
            <a:r>
              <a:rPr lang="es-MX">
                <a:solidFill>
                  <a:schemeClr val="bg1"/>
                </a:solidFill>
                <a:latin typeface="Franklin Gothic Medium"/>
              </a:rPr>
              <a:t> has </a:t>
            </a:r>
            <a:r>
              <a:rPr lang="es-MX" err="1">
                <a:solidFill>
                  <a:schemeClr val="bg1"/>
                </a:solidFill>
                <a:latin typeface="Franklin Gothic Medium"/>
              </a:rPr>
              <a:t>three</a:t>
            </a:r>
            <a:r>
              <a:rPr lang="es-MX">
                <a:solidFill>
                  <a:schemeClr val="bg1"/>
                </a:solidFill>
                <a:latin typeface="Franklin Gothic Medium"/>
              </a:rPr>
              <a:t> </a:t>
            </a:r>
            <a:r>
              <a:rPr lang="es-MX" err="1">
                <a:solidFill>
                  <a:schemeClr val="bg1"/>
                </a:solidFill>
                <a:latin typeface="Franklin Gothic Medium"/>
              </a:rPr>
              <a:t>main</a:t>
            </a:r>
            <a:r>
              <a:rPr lang="es-MX">
                <a:solidFill>
                  <a:schemeClr val="bg1"/>
                </a:solidFill>
                <a:latin typeface="Franklin Gothic Medium"/>
              </a:rPr>
              <a:t> </a:t>
            </a:r>
            <a:r>
              <a:rPr lang="es-MX" err="1">
                <a:solidFill>
                  <a:schemeClr val="bg1"/>
                </a:solidFill>
                <a:latin typeface="Franklin Gothic Medium"/>
              </a:rPr>
              <a:t>components</a:t>
            </a:r>
            <a:r>
              <a:rPr lang="es-MX">
                <a:solidFill>
                  <a:schemeClr val="bg1"/>
                </a:solidFill>
                <a:latin typeface="Franklin Gothic Medium"/>
              </a:rPr>
              <a:t>:</a:t>
            </a:r>
          </a:p>
          <a:p>
            <a:pPr marL="800100" lvl="1">
              <a:lnSpc>
                <a:spcPct val="150000"/>
              </a:lnSpc>
              <a:buFont typeface="Arial"/>
              <a:buChar char="•"/>
            </a:pPr>
            <a:r>
              <a:rPr lang="es-MX" sz="2800" err="1">
                <a:solidFill>
                  <a:schemeClr val="bg1"/>
                </a:solidFill>
                <a:latin typeface="Franklin Gothic Medium"/>
              </a:rPr>
              <a:t>Trend</a:t>
            </a:r>
            <a:r>
              <a:rPr lang="es-MX" sz="2800">
                <a:solidFill>
                  <a:schemeClr val="bg1"/>
                </a:solidFill>
                <a:latin typeface="Franklin Gothic Medium"/>
              </a:rPr>
              <a:t> (Linear </a:t>
            </a:r>
            <a:r>
              <a:rPr lang="es-MX" sz="2800" err="1">
                <a:solidFill>
                  <a:schemeClr val="bg1"/>
                </a:solidFill>
                <a:latin typeface="Franklin Gothic Medium"/>
              </a:rPr>
              <a:t>or</a:t>
            </a:r>
            <a:r>
              <a:rPr lang="es-MX" sz="2800">
                <a:solidFill>
                  <a:schemeClr val="bg1"/>
                </a:solidFill>
                <a:latin typeface="Franklin Gothic Medium"/>
              </a:rPr>
              <a:t> </a:t>
            </a:r>
            <a:r>
              <a:rPr lang="es-MX" sz="2800" err="1">
                <a:solidFill>
                  <a:schemeClr val="bg1"/>
                </a:solidFill>
                <a:latin typeface="Franklin Gothic Medium"/>
              </a:rPr>
              <a:t>Logistic</a:t>
            </a:r>
            <a:r>
              <a:rPr lang="es-MX" sz="2800">
                <a:solidFill>
                  <a:schemeClr val="bg1"/>
                </a:solidFill>
                <a:latin typeface="Franklin Gothic Medium"/>
              </a:rPr>
              <a:t>)</a:t>
            </a:r>
          </a:p>
          <a:p>
            <a:pPr marL="800100" lvl="1">
              <a:lnSpc>
                <a:spcPct val="150000"/>
              </a:lnSpc>
              <a:buFont typeface="Arial"/>
              <a:buChar char="•"/>
            </a:pPr>
            <a:r>
              <a:rPr lang="es-MX" sz="2800" err="1">
                <a:solidFill>
                  <a:schemeClr val="bg1"/>
                </a:solidFill>
                <a:latin typeface="Franklin Gothic Medium"/>
              </a:rPr>
              <a:t>Seasonality</a:t>
            </a:r>
            <a:r>
              <a:rPr lang="es-MX" sz="2800">
                <a:solidFill>
                  <a:schemeClr val="bg1"/>
                </a:solidFill>
                <a:latin typeface="Franklin Gothic Medium"/>
              </a:rPr>
              <a:t> (</a:t>
            </a:r>
            <a:r>
              <a:rPr lang="es-MX" sz="2800" err="1">
                <a:solidFill>
                  <a:schemeClr val="bg1"/>
                </a:solidFill>
                <a:latin typeface="Franklin Gothic Medium"/>
              </a:rPr>
              <a:t>Based</a:t>
            </a:r>
            <a:r>
              <a:rPr lang="es-MX" sz="2800">
                <a:solidFill>
                  <a:schemeClr val="bg1"/>
                </a:solidFill>
                <a:latin typeface="Franklin Gothic Medium"/>
              </a:rPr>
              <a:t> </a:t>
            </a:r>
            <a:r>
              <a:rPr lang="es-MX" sz="2800" err="1">
                <a:solidFill>
                  <a:schemeClr val="bg1"/>
                </a:solidFill>
                <a:latin typeface="Franklin Gothic Medium"/>
              </a:rPr>
              <a:t>on</a:t>
            </a:r>
            <a:r>
              <a:rPr lang="es-MX" sz="2800">
                <a:solidFill>
                  <a:schemeClr val="bg1"/>
                </a:solidFill>
                <a:latin typeface="Franklin Gothic Medium"/>
              </a:rPr>
              <a:t> a Fourier Series)</a:t>
            </a:r>
          </a:p>
          <a:p>
            <a:pPr marL="800100" lvl="1">
              <a:lnSpc>
                <a:spcPct val="150000"/>
              </a:lnSpc>
              <a:buFont typeface="Arial"/>
              <a:buChar char="•"/>
            </a:pPr>
            <a:r>
              <a:rPr lang="es-MX" sz="2800" err="1">
                <a:solidFill>
                  <a:schemeClr val="bg1"/>
                </a:solidFill>
                <a:latin typeface="Franklin Gothic Medium"/>
              </a:rPr>
              <a:t>Holidays</a:t>
            </a:r>
            <a:endParaRPr lang="es-MX" sz="2800">
              <a:solidFill>
                <a:schemeClr val="bg1"/>
              </a:solidFill>
              <a:latin typeface="Franklin Gothic Medium"/>
            </a:endParaRPr>
          </a:p>
          <a:p>
            <a:pPr marL="800100" lvl="1">
              <a:lnSpc>
                <a:spcPct val="150000"/>
              </a:lnSpc>
              <a:buFont typeface="Arial"/>
              <a:buChar char="•"/>
            </a:pPr>
            <a:r>
              <a:rPr lang="es-MX" sz="2800" err="1">
                <a:solidFill>
                  <a:schemeClr val="bg1"/>
                </a:solidFill>
                <a:latin typeface="Franklin Gothic Medium"/>
              </a:rPr>
              <a:t>An</a:t>
            </a:r>
            <a:r>
              <a:rPr lang="es-MX" sz="2800">
                <a:solidFill>
                  <a:schemeClr val="bg1"/>
                </a:solidFill>
                <a:latin typeface="Franklin Gothic Medium"/>
              </a:rPr>
              <a:t> error term</a:t>
            </a:r>
          </a:p>
        </p:txBody>
      </p:sp>
      <p:pic>
        <p:nvPicPr>
          <p:cNvPr id="5" name="Picture 5" descr="A close up of a sign&#10;&#10;Description generated with high confidence">
            <a:extLst>
              <a:ext uri="{FF2B5EF4-FFF2-40B4-BE49-F238E27FC236}">
                <a16:creationId xmlns:a16="http://schemas.microsoft.com/office/drawing/2014/main" id="{3AC0825B-493D-4623-8D8E-D682E9089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929" y="5373936"/>
            <a:ext cx="2743198" cy="78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07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35B5A24-22A5-4348-939C-3F930E25A8AE}"/>
              </a:ext>
            </a:extLst>
          </p:cNvPr>
          <p:cNvSpPr txBox="1">
            <a:spLocks/>
          </p:cNvSpPr>
          <p:nvPr/>
        </p:nvSpPr>
        <p:spPr>
          <a:xfrm>
            <a:off x="235336" y="324778"/>
            <a:ext cx="2430279" cy="81041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/>
              <a:t>Portfolio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35B5A24-22A5-4348-939C-3F930E25A8AE}"/>
              </a:ext>
            </a:extLst>
          </p:cNvPr>
          <p:cNvSpPr txBox="1">
            <a:spLocks/>
          </p:cNvSpPr>
          <p:nvPr/>
        </p:nvSpPr>
        <p:spPr>
          <a:xfrm>
            <a:off x="231825" y="1140753"/>
            <a:ext cx="11729200" cy="412677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s-MX" sz="2800"/>
              <a:t>Modern </a:t>
            </a:r>
            <a:r>
              <a:rPr lang="es-MX" sz="2800" err="1"/>
              <a:t>theory</a:t>
            </a:r>
            <a:r>
              <a:rPr lang="es-MX" sz="2800"/>
              <a:t> </a:t>
            </a:r>
            <a:r>
              <a:rPr lang="es-MX" sz="2800" err="1"/>
              <a:t>of</a:t>
            </a:r>
            <a:r>
              <a:rPr lang="es-MX" sz="2800"/>
              <a:t> Harry Markowitz. </a:t>
            </a:r>
            <a:r>
              <a:rPr lang="es-MX" sz="2800" err="1"/>
              <a:t>The</a:t>
            </a:r>
            <a:r>
              <a:rPr lang="es-MX" sz="2800"/>
              <a:t> </a:t>
            </a:r>
            <a:r>
              <a:rPr lang="es-MX" sz="2800" err="1"/>
              <a:t>investor</a:t>
            </a:r>
            <a:r>
              <a:rPr lang="es-MX" sz="2800"/>
              <a:t> </a:t>
            </a:r>
            <a:r>
              <a:rPr lang="es-MX" sz="2800" err="1"/>
              <a:t>must</a:t>
            </a:r>
            <a:r>
              <a:rPr lang="es-MX" sz="2800"/>
              <a:t> </a:t>
            </a:r>
            <a:r>
              <a:rPr lang="es-MX" sz="2800" err="1"/>
              <a:t>approach</a:t>
            </a:r>
            <a:r>
              <a:rPr lang="es-MX" sz="2800"/>
              <a:t> </a:t>
            </a:r>
            <a:r>
              <a:rPr lang="es-MX" sz="2800" err="1"/>
              <a:t>the</a:t>
            </a:r>
            <a:r>
              <a:rPr lang="es-MX" sz="2800"/>
              <a:t> portfolio as a whole</a:t>
            </a:r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endParaRPr lang="es-MX" sz="2800"/>
          </a:p>
          <a:p>
            <a:pPr marL="457200" indent="-457200">
              <a:lnSpc>
                <a:spcPct val="150000"/>
              </a:lnSpc>
              <a:buFont typeface="Arial"/>
              <a:buChar char="•"/>
            </a:pPr>
            <a:r>
              <a:rPr lang="es-MX" sz="2800"/>
              <a:t>Selection </a:t>
            </a:r>
            <a:r>
              <a:rPr lang="es-MX" sz="2800" err="1"/>
              <a:t>of</a:t>
            </a:r>
            <a:r>
              <a:rPr lang="es-MX" sz="2800"/>
              <a:t> </a:t>
            </a:r>
            <a:r>
              <a:rPr lang="es-MX" sz="2800" err="1"/>
              <a:t>an</a:t>
            </a:r>
            <a:r>
              <a:rPr lang="es-MX" sz="2800"/>
              <a:t> active, </a:t>
            </a:r>
            <a:r>
              <a:rPr lang="es-MX" sz="2800" err="1"/>
              <a:t>passive</a:t>
            </a:r>
            <a:r>
              <a:rPr lang="es-MX" sz="2800"/>
              <a:t> </a:t>
            </a:r>
            <a:r>
              <a:rPr lang="es-MX" sz="2800" err="1"/>
              <a:t>or</a:t>
            </a:r>
            <a:r>
              <a:rPr lang="es-MX" sz="2800"/>
              <a:t> </a:t>
            </a:r>
            <a:r>
              <a:rPr lang="es-MX" sz="2800" err="1"/>
              <a:t>structured</a:t>
            </a:r>
            <a:r>
              <a:rPr lang="es-MX" sz="2800"/>
              <a:t> </a:t>
            </a:r>
            <a:r>
              <a:rPr lang="es-MX" sz="2800" err="1"/>
              <a:t>strategy</a:t>
            </a:r>
            <a:r>
              <a:rPr lang="es-MX" sz="2800"/>
              <a:t> </a:t>
            </a:r>
            <a:r>
              <a:rPr lang="es-MX" sz="2800" err="1"/>
              <a:t>depend</a:t>
            </a:r>
            <a:r>
              <a:rPr lang="es-MX" sz="2800"/>
              <a:t> on:</a:t>
            </a:r>
            <a:endParaRPr lang="es-MX" sz="2800">
              <a:solidFill>
                <a:srgbClr val="FEFFFF"/>
              </a:solidFill>
              <a:latin typeface="Franklin Gothic Medium"/>
            </a:endParaRP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s-MX" sz="2800">
                <a:solidFill>
                  <a:srgbClr val="FEFFFF"/>
                </a:solidFill>
                <a:latin typeface="Franklin Gothic Medium"/>
              </a:rPr>
              <a:t>Customer’s visión </a:t>
            </a:r>
            <a:r>
              <a:rPr lang="es-MX" sz="2800" err="1">
                <a:solidFill>
                  <a:srgbClr val="FEFFFF"/>
                </a:solidFill>
                <a:latin typeface="Franklin Gothic Medium"/>
              </a:rPr>
              <a:t>about</a:t>
            </a:r>
            <a:r>
              <a:rPr lang="es-MX" sz="2800">
                <a:solidFill>
                  <a:srgbClr val="FEFFFF"/>
                </a:solidFill>
                <a:latin typeface="Franklin Gothic Medium"/>
              </a:rPr>
              <a:t> </a:t>
            </a:r>
            <a:r>
              <a:rPr lang="es-MX" sz="2800" err="1">
                <a:solidFill>
                  <a:srgbClr val="FEFFFF"/>
                </a:solidFill>
                <a:latin typeface="Franklin Gothic Medium"/>
              </a:rPr>
              <a:t>market</a:t>
            </a:r>
            <a:r>
              <a:rPr lang="es-MX" sz="2800">
                <a:solidFill>
                  <a:srgbClr val="FEFFFF"/>
                </a:solidFill>
                <a:latin typeface="Franklin Gothic Medium"/>
              </a:rPr>
              <a:t> efficiency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s-MX" sz="2800">
                <a:solidFill>
                  <a:srgbClr val="FEFFFF"/>
                </a:solidFill>
                <a:latin typeface="Franklin Gothic Medium"/>
              </a:rPr>
              <a:t>Customer </a:t>
            </a:r>
            <a:r>
              <a:rPr lang="es-MX" sz="2800" err="1">
                <a:solidFill>
                  <a:srgbClr val="FEFFFF"/>
                </a:solidFill>
                <a:latin typeface="Franklin Gothic Medium"/>
              </a:rPr>
              <a:t>risk</a:t>
            </a:r>
            <a:r>
              <a:rPr lang="es-MX" sz="2800">
                <a:solidFill>
                  <a:srgbClr val="FEFFFF"/>
                </a:solidFill>
                <a:latin typeface="Franklin Gothic Medium"/>
              </a:rPr>
              <a:t> tolerance</a:t>
            </a:r>
          </a:p>
          <a:p>
            <a:pPr marL="914400" lvl="1" indent="-457200">
              <a:lnSpc>
                <a:spcPct val="150000"/>
              </a:lnSpc>
              <a:buFont typeface="Arial"/>
              <a:buChar char="•"/>
            </a:pPr>
            <a:r>
              <a:rPr lang="es-MX" sz="2800">
                <a:solidFill>
                  <a:srgbClr val="FEFFFF"/>
                </a:solidFill>
                <a:latin typeface="Franklin Gothic Medium"/>
              </a:rPr>
              <a:t>The </a:t>
            </a:r>
            <a:r>
              <a:rPr lang="es-MX" sz="2800" err="1">
                <a:solidFill>
                  <a:srgbClr val="FEFFFF"/>
                </a:solidFill>
                <a:latin typeface="Franklin Gothic Medium"/>
              </a:rPr>
              <a:t>nature</a:t>
            </a:r>
            <a:r>
              <a:rPr lang="es-MX" sz="2800">
                <a:solidFill>
                  <a:srgbClr val="FEFFFF"/>
                </a:solidFill>
                <a:latin typeface="Franklin Gothic Medium"/>
              </a:rPr>
              <a:t> </a:t>
            </a:r>
            <a:r>
              <a:rPr lang="es-MX" sz="2800" err="1">
                <a:solidFill>
                  <a:srgbClr val="FEFFFF"/>
                </a:solidFill>
                <a:latin typeface="Franklin Gothic Medium"/>
              </a:rPr>
              <a:t>of</a:t>
            </a:r>
            <a:r>
              <a:rPr lang="es-MX" sz="2800">
                <a:solidFill>
                  <a:srgbClr val="FEFFFF"/>
                </a:solidFill>
                <a:latin typeface="Franklin Gothic Medium"/>
              </a:rPr>
              <a:t> </a:t>
            </a:r>
            <a:r>
              <a:rPr lang="es-MX" sz="2800" err="1">
                <a:solidFill>
                  <a:srgbClr val="FEFFFF"/>
                </a:solidFill>
                <a:latin typeface="Franklin Gothic Medium"/>
              </a:rPr>
              <a:t>the</a:t>
            </a:r>
            <a:r>
              <a:rPr lang="es-MX" sz="2800">
                <a:solidFill>
                  <a:srgbClr val="FEFFFF"/>
                </a:solidFill>
                <a:latin typeface="Franklin Gothic Medium"/>
              </a:rPr>
              <a:t> </a:t>
            </a:r>
            <a:r>
              <a:rPr lang="es-MX" sz="2800" err="1">
                <a:solidFill>
                  <a:srgbClr val="FEFFFF"/>
                </a:solidFill>
                <a:latin typeface="Franklin Gothic Medium"/>
              </a:rPr>
              <a:t>client’s</a:t>
            </a:r>
            <a:r>
              <a:rPr lang="es-MX" sz="2800">
                <a:solidFill>
                  <a:srgbClr val="FEFFFF"/>
                </a:solidFill>
                <a:latin typeface="Franklin Gothic Medium"/>
              </a:rPr>
              <a:t> liabilities</a:t>
            </a:r>
          </a:p>
        </p:txBody>
      </p:sp>
      <p:pic>
        <p:nvPicPr>
          <p:cNvPr id="2" name="Picture 2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153076B9-80B7-4447-81CC-0CC86E7F7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230" y="3775158"/>
            <a:ext cx="41529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918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735B5A24-22A5-4348-939C-3F930E25A8AE}"/>
              </a:ext>
            </a:extLst>
          </p:cNvPr>
          <p:cNvSpPr txBox="1">
            <a:spLocks/>
          </p:cNvSpPr>
          <p:nvPr/>
        </p:nvSpPr>
        <p:spPr>
          <a:xfrm>
            <a:off x="336156" y="280619"/>
            <a:ext cx="3478809" cy="92014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/>
              <a:t>App </a:t>
            </a:r>
            <a:r>
              <a:rPr lang="es-MX" sz="4400" err="1"/>
              <a:t>structure</a:t>
            </a:r>
          </a:p>
        </p:txBody>
      </p:sp>
      <p:pic>
        <p:nvPicPr>
          <p:cNvPr id="4" name="Picture 4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324441A2-086E-4213-81A4-E8A56AC12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475" y="1008280"/>
            <a:ext cx="6877050" cy="544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60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735B5A24-22A5-4348-939C-3F930E25A8AE}"/>
              </a:ext>
            </a:extLst>
          </p:cNvPr>
          <p:cNvSpPr txBox="1">
            <a:spLocks/>
          </p:cNvSpPr>
          <p:nvPr/>
        </p:nvSpPr>
        <p:spPr>
          <a:xfrm>
            <a:off x="235336" y="324778"/>
            <a:ext cx="2732991" cy="810412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5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sz="4400"/>
              <a:t>The team</a:t>
            </a:r>
            <a:endParaRPr lang="en-US"/>
          </a:p>
        </p:txBody>
      </p:sp>
      <p:pic>
        <p:nvPicPr>
          <p:cNvPr id="3" name="Picture 3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CFA93EC7-FCFE-4287-A4D4-1D9797BAE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74" r="22433" b="676"/>
          <a:stretch/>
        </p:blipFill>
        <p:spPr>
          <a:xfrm>
            <a:off x="601249" y="1269174"/>
            <a:ext cx="1481123" cy="15326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D6CE75-3DDD-4C14-BA97-BE101E7D4F94}"/>
              </a:ext>
            </a:extLst>
          </p:cNvPr>
          <p:cNvSpPr txBox="1"/>
          <p:nvPr/>
        </p:nvSpPr>
        <p:spPr>
          <a:xfrm>
            <a:off x="472727" y="2925741"/>
            <a:ext cx="2252596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Luis Barranco</a:t>
            </a:r>
          </a:p>
          <a:p>
            <a:br>
              <a:rPr lang="en-US"/>
            </a:br>
            <a:r>
              <a:rPr lang="en-US">
                <a:solidFill>
                  <a:schemeClr val="bg1"/>
                </a:solidFill>
              </a:rPr>
              <a:t>BEng. Mechatronics engineering UNAM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Full stack python developer</a:t>
            </a:r>
          </a:p>
          <a:p>
            <a:r>
              <a:rPr lang="en-US">
                <a:solidFill>
                  <a:schemeClr val="bg1"/>
                </a:solidFill>
              </a:rPr>
              <a:t>- Knowledge of applied AI</a:t>
            </a:r>
          </a:p>
          <a:p>
            <a:r>
              <a:rPr lang="en-US">
                <a:solidFill>
                  <a:schemeClr val="bg1"/>
                </a:solidFill>
              </a:rPr>
              <a:t>- GCP knowledge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Picture 8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B6DD5445-A9D2-4170-B0B7-8006B219A2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16" r="16350" b="1276"/>
          <a:stretch/>
        </p:blipFill>
        <p:spPr>
          <a:xfrm>
            <a:off x="2975597" y="1202913"/>
            <a:ext cx="1564566" cy="15233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6402B2-AFA0-4CD6-AEEF-26D503002EF6}"/>
              </a:ext>
            </a:extLst>
          </p:cNvPr>
          <p:cNvSpPr txBox="1"/>
          <p:nvPr/>
        </p:nvSpPr>
        <p:spPr>
          <a:xfrm>
            <a:off x="2888070" y="2925740"/>
            <a:ext cx="2273472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Daniel Vera</a:t>
            </a:r>
          </a:p>
          <a:p>
            <a:endParaRPr lang="en-US"/>
          </a:p>
          <a:p>
            <a:r>
              <a:rPr lang="en-US">
                <a:solidFill>
                  <a:schemeClr val="bg1"/>
                </a:solidFill>
              </a:rPr>
              <a:t>M.S. in Signal Processing UAM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Python developer</a:t>
            </a:r>
          </a:p>
          <a:p>
            <a:r>
              <a:rPr lang="en-US">
                <a:solidFill>
                  <a:schemeClr val="bg1"/>
                </a:solidFill>
              </a:rPr>
              <a:t>- Signal processing analysis using AI and ML</a:t>
            </a:r>
          </a:p>
          <a:p>
            <a:r>
              <a:rPr lang="en-US">
                <a:solidFill>
                  <a:schemeClr val="bg1"/>
                </a:solidFill>
              </a:rPr>
              <a:t>- Statistical Data analysis</a:t>
            </a:r>
          </a:p>
          <a:p>
            <a:br>
              <a:rPr lang="en-US"/>
            </a:br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5" descr="Two people sitting at a table and smiling at the camera&#10;&#10;Description generated with high confidence">
            <a:extLst>
              <a:ext uri="{FF2B5EF4-FFF2-40B4-BE49-F238E27FC236}">
                <a16:creationId xmlns:a16="http://schemas.microsoft.com/office/drawing/2014/main" id="{4D84A997-DAF4-4130-8A79-98A3D64F7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835" y="1264415"/>
            <a:ext cx="1627809" cy="152412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FF038B-94CA-4D5D-BBEB-A25BD205F572}"/>
              </a:ext>
            </a:extLst>
          </p:cNvPr>
          <p:cNvSpPr txBox="1"/>
          <p:nvPr/>
        </p:nvSpPr>
        <p:spPr>
          <a:xfrm>
            <a:off x="5339641" y="2927045"/>
            <a:ext cx="203172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</a:rPr>
              <a:t>Uzmar</a:t>
            </a:r>
            <a:r>
              <a:rPr lang="en-US">
                <a:solidFill>
                  <a:schemeClr val="bg1"/>
                </a:solidFill>
              </a:rPr>
              <a:t> Gómez</a:t>
            </a:r>
          </a:p>
          <a:p>
            <a:br>
              <a:rPr lang="en-US"/>
            </a:br>
            <a:r>
              <a:rPr lang="en-US">
                <a:solidFill>
                  <a:schemeClr val="bg1"/>
                </a:solidFill>
              </a:rPr>
              <a:t>BSc Physics UNAM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C++/Python Developer</a:t>
            </a:r>
          </a:p>
          <a:p>
            <a:r>
              <a:rPr lang="en-US">
                <a:solidFill>
                  <a:schemeClr val="bg1"/>
                </a:solidFill>
              </a:rPr>
              <a:t>- Numerical analysis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6" descr="A person wearing glasses and smiling at the camera&#10;&#10;Description generated with very high confidence">
            <a:extLst>
              <a:ext uri="{FF2B5EF4-FFF2-40B4-BE49-F238E27FC236}">
                <a16:creationId xmlns:a16="http://schemas.microsoft.com/office/drawing/2014/main" id="{6C8E1116-EDF3-4CC1-82DE-C18739C7D34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958" t="1357" r="12847" b="-3978"/>
          <a:stretch/>
        </p:blipFill>
        <p:spPr>
          <a:xfrm>
            <a:off x="9930158" y="1202040"/>
            <a:ext cx="1733552" cy="15834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FDF24D-3525-452C-8FFF-A13609E07780}"/>
              </a:ext>
            </a:extLst>
          </p:cNvPr>
          <p:cNvSpPr txBox="1"/>
          <p:nvPr/>
        </p:nvSpPr>
        <p:spPr>
          <a:xfrm>
            <a:off x="9933727" y="2927176"/>
            <a:ext cx="2095089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Miguel Ramírez</a:t>
            </a:r>
            <a:br>
              <a:rPr lang="en-US"/>
            </a:b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BSc Actuarial Science UNAM</a:t>
            </a:r>
          </a:p>
          <a:p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- Python developer</a:t>
            </a:r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Statistical model designer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8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1CE473D6-F568-47B5-AFE0-312F7DA91A0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772" r="-4762" b="16846"/>
          <a:stretch/>
        </p:blipFill>
        <p:spPr>
          <a:xfrm>
            <a:off x="7768529" y="1232270"/>
            <a:ext cx="1371962" cy="15209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FD9E7E-01E1-43D2-A90B-E693BF5AFF01}"/>
              </a:ext>
            </a:extLst>
          </p:cNvPr>
          <p:cNvSpPr txBox="1"/>
          <p:nvPr/>
        </p:nvSpPr>
        <p:spPr>
          <a:xfrm>
            <a:off x="7545916" y="2927045"/>
            <a:ext cx="199163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Luis Guzmán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BSc Actuarial Science UNAM.</a:t>
            </a:r>
          </a:p>
          <a:p>
            <a:endParaRPr lang="en-US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- Python developer</a:t>
            </a:r>
          </a:p>
          <a:p>
            <a:r>
              <a:rPr lang="en-US">
                <a:solidFill>
                  <a:schemeClr val="bg1"/>
                </a:solidFill>
              </a:rPr>
              <a:t>- Data analyst.</a:t>
            </a:r>
          </a:p>
          <a:p>
            <a:r>
              <a:rPr lang="en-US">
                <a:solidFill>
                  <a:schemeClr val="bg1"/>
                </a:solidFill>
              </a:rPr>
              <a:t>- Risk data analyst and model designer.</a:t>
            </a: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588463"/>
      </p:ext>
    </p:extLst>
  </p:cSld>
  <p:clrMapOvr>
    <a:masterClrMapping/>
  </p:clrMapOvr>
</p:sld>
</file>

<file path=ppt/theme/theme1.xml><?xml version="1.0" encoding="utf-8"?>
<a:theme xmlns:a="http://schemas.openxmlformats.org/drawingml/2006/main" name="Softtek 2019 - Covers &amp; Bumpers">
  <a:themeElements>
    <a:clrScheme name="Softtek 2019">
      <a:dk1>
        <a:srgbClr val="FFFFFF"/>
      </a:dk1>
      <a:lt1>
        <a:srgbClr val="424242"/>
      </a:lt1>
      <a:dk2>
        <a:srgbClr val="D5D5D5"/>
      </a:dk2>
      <a:lt2>
        <a:srgbClr val="005391"/>
      </a:lt2>
      <a:accent1>
        <a:srgbClr val="0096FF"/>
      </a:accent1>
      <a:accent2>
        <a:srgbClr val="16BFCD"/>
      </a:accent2>
      <a:accent3>
        <a:srgbClr val="13D261"/>
      </a:accent3>
      <a:accent4>
        <a:srgbClr val="FFC000"/>
      </a:accent4>
      <a:accent5>
        <a:srgbClr val="D90F4A"/>
      </a:accent5>
      <a:accent6>
        <a:srgbClr val="6516B4"/>
      </a:accent6>
      <a:hlink>
        <a:srgbClr val="0096FF"/>
      </a:hlink>
      <a:folHlink>
        <a:srgbClr val="9437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2" id="{AC4E2D44-E742-B646-9AF6-CBC71A0EC6D4}" vid="{9C88D4CE-EFE9-D84E-A379-139F781EC661}"/>
    </a:ext>
  </a:extLst>
</a:theme>
</file>

<file path=ppt/theme/theme2.xml><?xml version="1.0" encoding="utf-8"?>
<a:theme xmlns:a="http://schemas.openxmlformats.org/drawingml/2006/main" name="Content Slides">
  <a:themeElements>
    <a:clrScheme name="Softtek 2019">
      <a:dk1>
        <a:srgbClr val="424242"/>
      </a:dk1>
      <a:lt1>
        <a:srgbClr val="FEFFFF"/>
      </a:lt1>
      <a:dk2>
        <a:srgbClr val="005392"/>
      </a:dk2>
      <a:lt2>
        <a:srgbClr val="EAEAEA"/>
      </a:lt2>
      <a:accent1>
        <a:srgbClr val="0096FF"/>
      </a:accent1>
      <a:accent2>
        <a:srgbClr val="16BFCD"/>
      </a:accent2>
      <a:accent3>
        <a:srgbClr val="13D261"/>
      </a:accent3>
      <a:accent4>
        <a:srgbClr val="FFC000"/>
      </a:accent4>
      <a:accent5>
        <a:srgbClr val="D90F4A"/>
      </a:accent5>
      <a:accent6>
        <a:srgbClr val="6516B4"/>
      </a:accent6>
      <a:hlink>
        <a:srgbClr val="0096FF"/>
      </a:hlink>
      <a:folHlink>
        <a:srgbClr val="9437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2" id="{AC4E2D44-E742-B646-9AF6-CBC71A0EC6D4}" vid="{2D1B8C8A-8B5E-9D46-B263-27CC04ED7C6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00E49B515CF6449C8B1261D66F2AF3" ma:contentTypeVersion="9" ma:contentTypeDescription="Create a new document." ma:contentTypeScope="" ma:versionID="d01b07a482413c0d3bb8a879ec18bcbb">
  <xsd:schema xmlns:xsd="http://www.w3.org/2001/XMLSchema" xmlns:xs="http://www.w3.org/2001/XMLSchema" xmlns:p="http://schemas.microsoft.com/office/2006/metadata/properties" xmlns:ns2="182cbc78-3056-4f11-8c20-76dfd16de8f6" xmlns:ns3="987552fb-e0dd-45a2-9216-9057aa865025" targetNamespace="http://schemas.microsoft.com/office/2006/metadata/properties" ma:root="true" ma:fieldsID="df2ad2fa4e371c27e3a2530e40421b7f" ns2:_="" ns3:_="">
    <xsd:import namespace="182cbc78-3056-4f11-8c20-76dfd16de8f6"/>
    <xsd:import namespace="987552fb-e0dd-45a2-9216-9057aa865025"/>
    <xsd:element name="properties">
      <xsd:complexType>
        <xsd:sequence>
          <xsd:element name="documentManagement">
            <xsd:complexType>
              <xsd:all>
                <xsd:element ref="ns2:Data_x0020_Classification1"/>
                <xsd:element ref="ns3:MediaServiceMetadata" minOccurs="0"/>
                <xsd:element ref="ns3:MediaServiceFastMetadata" minOccurs="0"/>
                <xsd:element ref="ns2:SharedWithUsers" minOccurs="0"/>
                <xsd:element ref="ns2:SharedWithDetails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cbc78-3056-4f11-8c20-76dfd16de8f6" elementFormDefault="qualified">
    <xsd:import namespace="http://schemas.microsoft.com/office/2006/documentManagement/types"/>
    <xsd:import namespace="http://schemas.microsoft.com/office/infopath/2007/PartnerControls"/>
    <xsd:element name="Data_x0020_Classification1" ma:index="4" ma:displayName="Data Classification" ma:default="Confidential" ma:description="Data Classification" ma:format="Dropdown" ma:internalName="Data_x0020_Classification1" ma:readOnly="false">
      <xsd:simpleType>
        <xsd:restriction base="dms:Choice">
          <xsd:enumeration value="Confidential"/>
          <xsd:enumeration value="Public"/>
          <xsd:enumeration value="Internal"/>
          <xsd:enumeration value="Private"/>
        </xsd:restriction>
      </xsd:simpleType>
    </xsd:element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552fb-e0dd-45a2-9216-9057aa8650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ata_x0020_Classification1 xmlns="182cbc78-3056-4f11-8c20-76dfd16de8f6">Internal</Data_x0020_Classification1>
  </documentManagement>
</p:properties>
</file>

<file path=customXml/itemProps1.xml><?xml version="1.0" encoding="utf-8"?>
<ds:datastoreItem xmlns:ds="http://schemas.openxmlformats.org/officeDocument/2006/customXml" ds:itemID="{7BD380B4-996F-41EB-A34E-EAA7A857BD27}">
  <ds:schemaRefs>
    <ds:schemaRef ds:uri="182cbc78-3056-4f11-8c20-76dfd16de8f6"/>
    <ds:schemaRef ds:uri="987552fb-e0dd-45a2-9216-9057aa8650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3F82227-A8F9-4B2F-9CBA-26518CCCF0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3C0094-CAAF-4457-A9D7-3F48BB671C37}">
  <ds:schemaRefs>
    <ds:schemaRef ds:uri="182cbc78-3056-4f11-8c20-76dfd16de8f6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cryptocurrency_presentation</Template>
  <Application>Microsoft Office PowerPoint</Application>
  <PresentationFormat>Widescreen</PresentationFormat>
  <Slides>11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Softtek 2019 - Covers &amp; Bumpers</vt:lpstr>
      <vt:lpstr>Content Slides</vt:lpstr>
      <vt:lpstr>PowerPoint Presentation</vt:lpstr>
      <vt:lpstr>Cryptocurrency Analysis</vt:lpstr>
      <vt:lpstr>PowerPoint Presentation</vt:lpstr>
      <vt:lpstr>App presentation</vt:lpstr>
      <vt:lpstr>PowerPoint Presentation</vt:lpstr>
      <vt:lpstr>Time series algorithm Facebook Prophet 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Presentation</dc:title>
  <dc:creator>Uzmar de Jesus Gomez Yañez</dc:creator>
  <cp:revision>1</cp:revision>
  <cp:lastPrinted>2019-02-27T21:54:19Z</cp:lastPrinted>
  <dcterms:created xsi:type="dcterms:W3CDTF">2019-11-17T18:13:29Z</dcterms:created>
  <dcterms:modified xsi:type="dcterms:W3CDTF">2019-11-18T16:14:56Z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0x0101006D00E49B515CF6449C8B1261D66F2AF3</vt:lpwstr>
  </property>
</Properties>
</file>